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2" r:id="rId6"/>
    <p:sldId id="258" r:id="rId7"/>
    <p:sldId id="262" r:id="rId8"/>
    <p:sldId id="264" r:id="rId9"/>
    <p:sldId id="265" r:id="rId10"/>
    <p:sldId id="266" r:id="rId11"/>
    <p:sldId id="275" r:id="rId12"/>
    <p:sldId id="276" r:id="rId13"/>
    <p:sldId id="277" r:id="rId14"/>
    <p:sldId id="273" r:id="rId15"/>
    <p:sldId id="278" r:id="rId16"/>
    <p:sldId id="269" r:id="rId17"/>
    <p:sldId id="279" r:id="rId18"/>
    <p:sldId id="260" r:id="rId19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5" autoAdjust="0"/>
  </p:normalViewPr>
  <p:slideViewPr>
    <p:cSldViewPr snapToGrid="0">
      <p:cViewPr varScale="1">
        <p:scale>
          <a:sx n="82" d="100"/>
          <a:sy n="82" d="100"/>
        </p:scale>
        <p:origin x="72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t Kukuia" userId="5dcbfb41e64f49e6" providerId="LiveId" clId="{F0B0F356-254A-492D-A423-E2BDA7B6FAA2}"/>
    <pc:docChg chg="undo custSel addSld delSld modSld">
      <pc:chgData name="Juliet Kukuia" userId="5dcbfb41e64f49e6" providerId="LiveId" clId="{F0B0F356-254A-492D-A423-E2BDA7B6FAA2}" dt="2025-02-22T11:30:51.249" v="819" actId="478"/>
      <pc:docMkLst>
        <pc:docMk/>
      </pc:docMkLst>
      <pc:sldChg chg="delSp modSp mod">
        <pc:chgData name="Juliet Kukuia" userId="5dcbfb41e64f49e6" providerId="LiveId" clId="{F0B0F356-254A-492D-A423-E2BDA7B6FAA2}" dt="2025-02-22T11:30:51.249" v="819" actId="478"/>
        <pc:sldMkLst>
          <pc:docMk/>
          <pc:sldMk cId="3782906153" sldId="260"/>
        </pc:sldMkLst>
        <pc:spChg chg="mod">
          <ac:chgData name="Juliet Kukuia" userId="5dcbfb41e64f49e6" providerId="LiveId" clId="{F0B0F356-254A-492D-A423-E2BDA7B6FAA2}" dt="2025-02-22T11:30:18.997" v="818" actId="20577"/>
          <ac:spMkLst>
            <pc:docMk/>
            <pc:sldMk cId="3782906153" sldId="260"/>
            <ac:spMk id="5" creationId="{BF0D483F-DB44-5D9F-50AC-B06A29D1DDE1}"/>
          </ac:spMkLst>
        </pc:spChg>
        <pc:spChg chg="del">
          <ac:chgData name="Juliet Kukuia" userId="5dcbfb41e64f49e6" providerId="LiveId" clId="{F0B0F356-254A-492D-A423-E2BDA7B6FAA2}" dt="2025-02-22T11:30:51.249" v="819" actId="478"/>
          <ac:spMkLst>
            <pc:docMk/>
            <pc:sldMk cId="3782906153" sldId="260"/>
            <ac:spMk id="9" creationId="{09024AF4-F658-4B7C-9695-DB4E5B90FAEB}"/>
          </ac:spMkLst>
        </pc:spChg>
      </pc:sldChg>
      <pc:sldChg chg="modSp">
        <pc:chgData name="Juliet Kukuia" userId="5dcbfb41e64f49e6" providerId="LiveId" clId="{F0B0F356-254A-492D-A423-E2BDA7B6FAA2}" dt="2025-02-22T11:28:14.740" v="768" actId="20577"/>
        <pc:sldMkLst>
          <pc:docMk/>
          <pc:sldMk cId="238900291" sldId="269"/>
        </pc:sldMkLst>
        <pc:graphicFrameChg chg="mod">
          <ac:chgData name="Juliet Kukuia" userId="5dcbfb41e64f49e6" providerId="LiveId" clId="{F0B0F356-254A-492D-A423-E2BDA7B6FAA2}" dt="2025-02-22T11:28:14.740" v="768" actId="20577"/>
          <ac:graphicFrameMkLst>
            <pc:docMk/>
            <pc:sldMk cId="238900291" sldId="269"/>
            <ac:graphicFrameMk id="7" creationId="{A1CAD773-C18D-1F0E-6EDB-DF0E1790D313}"/>
          </ac:graphicFrameMkLst>
        </pc:graphicFrameChg>
      </pc:sldChg>
      <pc:sldChg chg="modSp add mod">
        <pc:chgData name="Juliet Kukuia" userId="5dcbfb41e64f49e6" providerId="LiveId" clId="{F0B0F356-254A-492D-A423-E2BDA7B6FAA2}" dt="2025-02-22T11:00:10.249" v="171" actId="20577"/>
        <pc:sldMkLst>
          <pc:docMk/>
          <pc:sldMk cId="837193099" sldId="278"/>
        </pc:sldMkLst>
        <pc:spChg chg="mod">
          <ac:chgData name="Juliet Kukuia" userId="5dcbfb41e64f49e6" providerId="LiveId" clId="{F0B0F356-254A-492D-A423-E2BDA7B6FAA2}" dt="2025-02-22T10:48:37.229" v="26" actId="20577"/>
          <ac:spMkLst>
            <pc:docMk/>
            <pc:sldMk cId="837193099" sldId="278"/>
            <ac:spMk id="2" creationId="{1FC0A551-A1F2-5B1A-63D9-34B108265BDB}"/>
          </ac:spMkLst>
        </pc:spChg>
        <pc:graphicFrameChg chg="mod">
          <ac:chgData name="Juliet Kukuia" userId="5dcbfb41e64f49e6" providerId="LiveId" clId="{F0B0F356-254A-492D-A423-E2BDA7B6FAA2}" dt="2025-02-22T11:00:10.249" v="171" actId="20577"/>
          <ac:graphicFrameMkLst>
            <pc:docMk/>
            <pc:sldMk cId="837193099" sldId="278"/>
            <ac:graphicFrameMk id="8" creationId="{A69B8403-5E8D-9DC3-8FF3-334A018509F7}"/>
          </ac:graphicFrameMkLst>
        </pc:graphicFrameChg>
      </pc:sldChg>
      <pc:sldChg chg="new del">
        <pc:chgData name="Juliet Kukuia" userId="5dcbfb41e64f49e6" providerId="LiveId" clId="{F0B0F356-254A-492D-A423-E2BDA7B6FAA2}" dt="2025-02-22T11:00:52.698" v="173" actId="680"/>
        <pc:sldMkLst>
          <pc:docMk/>
          <pc:sldMk cId="3374402086" sldId="279"/>
        </pc:sldMkLst>
      </pc:sldChg>
      <pc:sldChg chg="modSp add">
        <pc:chgData name="Juliet Kukuia" userId="5dcbfb41e64f49e6" providerId="LiveId" clId="{F0B0F356-254A-492D-A423-E2BDA7B6FAA2}" dt="2025-02-22T11:19:12.062" v="679" actId="20577"/>
        <pc:sldMkLst>
          <pc:docMk/>
          <pc:sldMk cId="4025832697" sldId="279"/>
        </pc:sldMkLst>
        <pc:graphicFrameChg chg="mod">
          <ac:chgData name="Juliet Kukuia" userId="5dcbfb41e64f49e6" providerId="LiveId" clId="{F0B0F356-254A-492D-A423-E2BDA7B6FAA2}" dt="2025-02-22T11:19:12.062" v="679" actId="20577"/>
          <ac:graphicFrameMkLst>
            <pc:docMk/>
            <pc:sldMk cId="4025832697" sldId="279"/>
            <ac:graphicFrameMk id="7" creationId="{C4CF0319-1EB4-5E6D-CBC2-B1F513A337B9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cognizance.blogspot.com/2021/04/automatic-text-summarization-use-of.html" TargetMode="External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hyperlink" Target="http://www.pngall.com/car-accident-png" TargetMode="External"/><Relationship Id="rId1" Type="http://schemas.openxmlformats.org/officeDocument/2006/relationships/image" Target="../media/image11.png"/><Relationship Id="rId6" Type="http://schemas.openxmlformats.org/officeDocument/2006/relationships/hyperlink" Target="https://pixabay.com/ko/%EC%9D%B8-%EC%82%AC%EC%9D%B4%ED%8A%B8-%EB%8D%B0%EC%9D%B4%ED%84%B0-%EC%8B%9C%EA%B0%81%ED%99%94-%EB%94%94%EC%A7%80%ED%84%B8-%EC%97%B0%EA%B5%AC-%EC%A0%95%EB%B3%B4-%EC%9B%B9-%EB%A1%9C%EA%B7%B8-%EB%B6%84%EC%84%9D-2904292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publicdomainpictures.net/en/view-image.php?image=349564&amp;picture=target-board-clipart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cognizance.blogspot.com/2021/04/automatic-text-summarization-use-of.html" TargetMode="External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hyperlink" Target="http://www.pngall.com/car-accident-png" TargetMode="External"/><Relationship Id="rId1" Type="http://schemas.openxmlformats.org/officeDocument/2006/relationships/image" Target="../media/image11.png"/><Relationship Id="rId6" Type="http://schemas.openxmlformats.org/officeDocument/2006/relationships/hyperlink" Target="https://pixabay.com/ko/%EC%9D%B8-%EC%82%AC%EC%9D%B4%ED%8A%B8-%EB%8D%B0%EC%9D%B4%ED%84%B0-%EC%8B%9C%EA%B0%81%ED%99%94-%EB%94%94%EC%A7%80%ED%84%B8-%EC%97%B0%EA%B5%AC-%EC%A0%95%EB%B3%B4-%EC%9B%B9-%EB%A1%9C%EA%B7%B8-%EB%B6%84%EC%84%9D-2904292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publicdomainpictures.net/en/view-image.php?image=349564&amp;picture=target-board-clipar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0980B8-BD2F-45DC-A837-776C616724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B9B4D-9662-4357-A9E0-86D06B0C57B8}">
      <dgm:prSet/>
      <dgm:spPr/>
      <dgm:t>
        <a:bodyPr/>
        <a:lstStyle/>
        <a:p>
          <a:r>
            <a:rPr lang="en-US" baseline="0" dirty="0"/>
            <a:t>Meet the Team...</a:t>
          </a:r>
          <a:endParaRPr lang="en-US" dirty="0"/>
        </a:p>
      </dgm:t>
    </dgm:pt>
    <dgm:pt modelId="{0AC514DC-D137-403D-9A13-70793FF80440}" type="parTrans" cxnId="{507D0365-1E8F-4984-8696-6F91A6ACD79E}">
      <dgm:prSet/>
      <dgm:spPr/>
      <dgm:t>
        <a:bodyPr/>
        <a:lstStyle/>
        <a:p>
          <a:endParaRPr lang="en-US"/>
        </a:p>
      </dgm:t>
    </dgm:pt>
    <dgm:pt modelId="{3C22088D-6D8F-4DAA-9747-B499D8BCEA99}" type="sibTrans" cxnId="{507D0365-1E8F-4984-8696-6F91A6ACD79E}">
      <dgm:prSet/>
      <dgm:spPr/>
      <dgm:t>
        <a:bodyPr/>
        <a:lstStyle/>
        <a:p>
          <a:endParaRPr lang="en-US"/>
        </a:p>
      </dgm:t>
    </dgm:pt>
    <dgm:pt modelId="{08F0B356-0C7F-4A9C-AFD3-6DD64905666F}" type="pres">
      <dgm:prSet presAssocID="{260980B8-BD2F-45DC-A837-776C6167244F}" presName="linear" presStyleCnt="0">
        <dgm:presLayoutVars>
          <dgm:animLvl val="lvl"/>
          <dgm:resizeHandles val="exact"/>
        </dgm:presLayoutVars>
      </dgm:prSet>
      <dgm:spPr/>
    </dgm:pt>
    <dgm:pt modelId="{375846FF-FBB4-48DB-A075-74C1FEAB2627}" type="pres">
      <dgm:prSet presAssocID="{0BBB9B4D-9662-4357-A9E0-86D06B0C57B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07D0365-1E8F-4984-8696-6F91A6ACD79E}" srcId="{260980B8-BD2F-45DC-A837-776C6167244F}" destId="{0BBB9B4D-9662-4357-A9E0-86D06B0C57B8}" srcOrd="0" destOrd="0" parTransId="{0AC514DC-D137-403D-9A13-70793FF80440}" sibTransId="{3C22088D-6D8F-4DAA-9747-B499D8BCEA99}"/>
    <dgm:cxn modelId="{D15433A0-128B-4AAA-8E2A-06FAB0838DA0}" type="presOf" srcId="{0BBB9B4D-9662-4357-A9E0-86D06B0C57B8}" destId="{375846FF-FBB4-48DB-A075-74C1FEAB2627}" srcOrd="0" destOrd="0" presId="urn:microsoft.com/office/officeart/2005/8/layout/vList2"/>
    <dgm:cxn modelId="{562940C6-7A0B-47F5-8E12-4C8595D1DB09}" type="presOf" srcId="{260980B8-BD2F-45DC-A837-776C6167244F}" destId="{08F0B356-0C7F-4A9C-AFD3-6DD64905666F}" srcOrd="0" destOrd="0" presId="urn:microsoft.com/office/officeart/2005/8/layout/vList2"/>
    <dgm:cxn modelId="{693B47B8-0D11-499E-A1EB-1C2831FCF373}" type="presParOf" srcId="{08F0B356-0C7F-4A9C-AFD3-6DD64905666F}" destId="{375846FF-FBB4-48DB-A075-74C1FEAB262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BE6AAD-3231-413D-923F-99B59135CA8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2F2FBD-A4A6-45AC-A90C-0265E7067926}">
      <dgm:prSet/>
      <dgm:spPr/>
      <dgm:t>
        <a:bodyPr/>
        <a:lstStyle/>
        <a:p>
          <a:r>
            <a:rPr lang="en-US" dirty="0">
              <a:latin typeface="Calibri" pitchFamily="34"/>
              <a:cs typeface="Times New Roman" pitchFamily="18"/>
            </a:rPr>
            <a:t>Driver’s Inattention</a:t>
          </a:r>
        </a:p>
      </dgm:t>
    </dgm:pt>
    <dgm:pt modelId="{6F880830-0FE8-4866-A1B2-165D01C1B267}" type="parTrans" cxnId="{FDAB9B30-417A-4946-B9AB-676044C40720}">
      <dgm:prSet/>
      <dgm:spPr/>
      <dgm:t>
        <a:bodyPr/>
        <a:lstStyle/>
        <a:p>
          <a:endParaRPr lang="en-US"/>
        </a:p>
      </dgm:t>
    </dgm:pt>
    <dgm:pt modelId="{380D43B9-26CC-4DBD-A4D2-2177FC843133}" type="sibTrans" cxnId="{FDAB9B30-417A-4946-B9AB-676044C40720}">
      <dgm:prSet/>
      <dgm:spPr/>
      <dgm:t>
        <a:bodyPr/>
        <a:lstStyle/>
        <a:p>
          <a:endParaRPr lang="en-US"/>
        </a:p>
      </dgm:t>
    </dgm:pt>
    <dgm:pt modelId="{597DD20C-B552-4263-A68F-21095BA5FB61}">
      <dgm:prSet/>
      <dgm:spPr/>
      <dgm:t>
        <a:bodyPr/>
        <a:lstStyle/>
        <a:p>
          <a:r>
            <a:rPr lang="en-US" dirty="0">
              <a:latin typeface="Calibri" pitchFamily="34"/>
              <a:cs typeface="Times New Roman" pitchFamily="18"/>
            </a:rPr>
            <a:t>Alcohol Involvement</a:t>
          </a:r>
        </a:p>
      </dgm:t>
    </dgm:pt>
    <dgm:pt modelId="{EE3D93A3-28C7-481A-84DE-6AF75891A397}" type="parTrans" cxnId="{9DC833BC-D685-43CF-A945-1EFE90822415}">
      <dgm:prSet/>
      <dgm:spPr/>
      <dgm:t>
        <a:bodyPr/>
        <a:lstStyle/>
        <a:p>
          <a:endParaRPr lang="en-US"/>
        </a:p>
      </dgm:t>
    </dgm:pt>
    <dgm:pt modelId="{EEB12B8E-BCD9-48A6-90D6-CF44C7B7F895}" type="sibTrans" cxnId="{9DC833BC-D685-43CF-A945-1EFE90822415}">
      <dgm:prSet/>
      <dgm:spPr/>
      <dgm:t>
        <a:bodyPr/>
        <a:lstStyle/>
        <a:p>
          <a:endParaRPr lang="en-US"/>
        </a:p>
      </dgm:t>
    </dgm:pt>
    <dgm:pt modelId="{A66A4291-CDC9-4322-A6FD-5979FF917330}">
      <dgm:prSet/>
      <dgm:spPr/>
      <dgm:t>
        <a:bodyPr/>
        <a:lstStyle/>
        <a:p>
          <a:r>
            <a:rPr lang="en-US" dirty="0">
              <a:latin typeface="Calibri" pitchFamily="34"/>
              <a:cs typeface="Times New Roman" pitchFamily="18"/>
            </a:rPr>
            <a:t>Unsafe speed</a:t>
          </a:r>
        </a:p>
      </dgm:t>
    </dgm:pt>
    <dgm:pt modelId="{4C84FC6D-49A1-4A8B-90F4-80A3676E2B76}" type="parTrans" cxnId="{EE22283C-33DF-4540-8497-4CF50B2CCD84}">
      <dgm:prSet/>
      <dgm:spPr/>
      <dgm:t>
        <a:bodyPr/>
        <a:lstStyle/>
        <a:p>
          <a:endParaRPr lang="en-US"/>
        </a:p>
      </dgm:t>
    </dgm:pt>
    <dgm:pt modelId="{1CA7EE42-3CC4-43B9-A374-5A630C206F33}" type="sibTrans" cxnId="{EE22283C-33DF-4540-8497-4CF50B2CCD84}">
      <dgm:prSet/>
      <dgm:spPr/>
      <dgm:t>
        <a:bodyPr/>
        <a:lstStyle/>
        <a:p>
          <a:endParaRPr lang="en-US"/>
        </a:p>
      </dgm:t>
    </dgm:pt>
    <dgm:pt modelId="{E938B81B-98E4-4610-9796-E333EC8C4A56}">
      <dgm:prSet/>
      <dgm:spPr/>
      <dgm:t>
        <a:bodyPr/>
        <a:lstStyle/>
        <a:p>
          <a:r>
            <a:rPr lang="en-US">
              <a:latin typeface="Calibri" pitchFamily="34"/>
              <a:cs typeface="Times New Roman" pitchFamily="18"/>
            </a:rPr>
            <a:t>Disregard for Traffic Control</a:t>
          </a:r>
          <a:endParaRPr lang="en-US" dirty="0">
            <a:latin typeface="Calibri" pitchFamily="34"/>
            <a:cs typeface="Times New Roman" pitchFamily="18"/>
          </a:endParaRPr>
        </a:p>
      </dgm:t>
    </dgm:pt>
    <dgm:pt modelId="{49935CF9-32BB-4A55-B79B-5DB4540FEE48}" type="parTrans" cxnId="{F932140C-F084-4342-87B2-FFC5CF5CCBC5}">
      <dgm:prSet/>
      <dgm:spPr/>
      <dgm:t>
        <a:bodyPr/>
        <a:lstStyle/>
        <a:p>
          <a:endParaRPr lang="en-US"/>
        </a:p>
      </dgm:t>
    </dgm:pt>
    <dgm:pt modelId="{5207F191-FE7E-440C-910C-74D50462E603}" type="sibTrans" cxnId="{F932140C-F084-4342-87B2-FFC5CF5CCBC5}">
      <dgm:prSet/>
      <dgm:spPr/>
      <dgm:t>
        <a:bodyPr/>
        <a:lstStyle/>
        <a:p>
          <a:endParaRPr lang="en-US"/>
        </a:p>
      </dgm:t>
    </dgm:pt>
    <dgm:pt modelId="{9AF4436E-E8E0-4878-B334-7D269ED802C3}" type="pres">
      <dgm:prSet presAssocID="{02BE6AAD-3231-413D-923F-99B59135CA8C}" presName="Name0" presStyleCnt="0">
        <dgm:presLayoutVars>
          <dgm:chMax val="7"/>
          <dgm:chPref val="7"/>
          <dgm:dir/>
        </dgm:presLayoutVars>
      </dgm:prSet>
      <dgm:spPr/>
    </dgm:pt>
    <dgm:pt modelId="{8BD44260-99E8-4548-A277-E50B33B9DF7D}" type="pres">
      <dgm:prSet presAssocID="{02BE6AAD-3231-413D-923F-99B59135CA8C}" presName="Name1" presStyleCnt="0"/>
      <dgm:spPr/>
    </dgm:pt>
    <dgm:pt modelId="{56DBE6C8-081B-4137-9BA3-BD2976621FE6}" type="pres">
      <dgm:prSet presAssocID="{02BE6AAD-3231-413D-923F-99B59135CA8C}" presName="cycle" presStyleCnt="0"/>
      <dgm:spPr/>
    </dgm:pt>
    <dgm:pt modelId="{2F248E17-0439-4228-8C5B-E7DB7EF5B0B5}" type="pres">
      <dgm:prSet presAssocID="{02BE6AAD-3231-413D-923F-99B59135CA8C}" presName="srcNode" presStyleLbl="node1" presStyleIdx="0" presStyleCnt="4"/>
      <dgm:spPr/>
    </dgm:pt>
    <dgm:pt modelId="{1F065C98-D126-4551-87D0-B8C0A4FD5BEA}" type="pres">
      <dgm:prSet presAssocID="{02BE6AAD-3231-413D-923F-99B59135CA8C}" presName="conn" presStyleLbl="parChTrans1D2" presStyleIdx="0" presStyleCnt="1"/>
      <dgm:spPr/>
    </dgm:pt>
    <dgm:pt modelId="{1A853C88-3C28-47C6-B039-1AB743FB50B3}" type="pres">
      <dgm:prSet presAssocID="{02BE6AAD-3231-413D-923F-99B59135CA8C}" presName="extraNode" presStyleLbl="node1" presStyleIdx="0" presStyleCnt="4"/>
      <dgm:spPr/>
    </dgm:pt>
    <dgm:pt modelId="{BBBD6BF1-68E9-4315-9EC4-233904891EBD}" type="pres">
      <dgm:prSet presAssocID="{02BE6AAD-3231-413D-923F-99B59135CA8C}" presName="dstNode" presStyleLbl="node1" presStyleIdx="0" presStyleCnt="4"/>
      <dgm:spPr/>
    </dgm:pt>
    <dgm:pt modelId="{3EF87F6E-7405-4CAB-A15C-E25733309D41}" type="pres">
      <dgm:prSet presAssocID="{762F2FBD-A4A6-45AC-A90C-0265E7067926}" presName="text_1" presStyleLbl="node1" presStyleIdx="0" presStyleCnt="4">
        <dgm:presLayoutVars>
          <dgm:bulletEnabled val="1"/>
        </dgm:presLayoutVars>
      </dgm:prSet>
      <dgm:spPr/>
    </dgm:pt>
    <dgm:pt modelId="{E54B6F77-4301-467D-AB31-C79CF2C796D9}" type="pres">
      <dgm:prSet presAssocID="{762F2FBD-A4A6-45AC-A90C-0265E7067926}" presName="accent_1" presStyleCnt="0"/>
      <dgm:spPr/>
    </dgm:pt>
    <dgm:pt modelId="{93934CCE-FB5B-4BBC-B205-8E1163B9DB64}" type="pres">
      <dgm:prSet presAssocID="{762F2FBD-A4A6-45AC-A90C-0265E7067926}" presName="accentRepeatNode" presStyleLbl="solidFgAcc1" presStyleIdx="0" presStyleCnt="4"/>
      <dgm:spPr/>
    </dgm:pt>
    <dgm:pt modelId="{C3AFB451-6A34-4C43-9702-4771F5CBF49D}" type="pres">
      <dgm:prSet presAssocID="{597DD20C-B552-4263-A68F-21095BA5FB61}" presName="text_2" presStyleLbl="node1" presStyleIdx="1" presStyleCnt="4">
        <dgm:presLayoutVars>
          <dgm:bulletEnabled val="1"/>
        </dgm:presLayoutVars>
      </dgm:prSet>
      <dgm:spPr/>
    </dgm:pt>
    <dgm:pt modelId="{2DA777F7-F266-4858-9788-64C2892D31D6}" type="pres">
      <dgm:prSet presAssocID="{597DD20C-B552-4263-A68F-21095BA5FB61}" presName="accent_2" presStyleCnt="0"/>
      <dgm:spPr/>
    </dgm:pt>
    <dgm:pt modelId="{B3D886EA-1263-4754-8D34-A5329E280DBE}" type="pres">
      <dgm:prSet presAssocID="{597DD20C-B552-4263-A68F-21095BA5FB61}" presName="accentRepeatNode" presStyleLbl="solidFgAcc1" presStyleIdx="1" presStyleCnt="4"/>
      <dgm:spPr/>
    </dgm:pt>
    <dgm:pt modelId="{CF94E74C-ABCD-4B7A-9CBB-7F332A2E24C8}" type="pres">
      <dgm:prSet presAssocID="{A66A4291-CDC9-4322-A6FD-5979FF917330}" presName="text_3" presStyleLbl="node1" presStyleIdx="2" presStyleCnt="4">
        <dgm:presLayoutVars>
          <dgm:bulletEnabled val="1"/>
        </dgm:presLayoutVars>
      </dgm:prSet>
      <dgm:spPr/>
    </dgm:pt>
    <dgm:pt modelId="{1DD036D9-0909-46D1-83F0-E1C9DA52D519}" type="pres">
      <dgm:prSet presAssocID="{A66A4291-CDC9-4322-A6FD-5979FF917330}" presName="accent_3" presStyleCnt="0"/>
      <dgm:spPr/>
    </dgm:pt>
    <dgm:pt modelId="{6CBABA14-253A-4053-97BE-7F1025639749}" type="pres">
      <dgm:prSet presAssocID="{A66A4291-CDC9-4322-A6FD-5979FF917330}" presName="accentRepeatNode" presStyleLbl="solidFgAcc1" presStyleIdx="2" presStyleCnt="4"/>
      <dgm:spPr/>
    </dgm:pt>
    <dgm:pt modelId="{E6381A6D-5192-40C6-93D9-88BC27FBF99B}" type="pres">
      <dgm:prSet presAssocID="{E938B81B-98E4-4610-9796-E333EC8C4A56}" presName="text_4" presStyleLbl="node1" presStyleIdx="3" presStyleCnt="4">
        <dgm:presLayoutVars>
          <dgm:bulletEnabled val="1"/>
        </dgm:presLayoutVars>
      </dgm:prSet>
      <dgm:spPr/>
    </dgm:pt>
    <dgm:pt modelId="{5D685C7A-368D-40AB-B4A1-20A5DBB86794}" type="pres">
      <dgm:prSet presAssocID="{E938B81B-98E4-4610-9796-E333EC8C4A56}" presName="accent_4" presStyleCnt="0"/>
      <dgm:spPr/>
    </dgm:pt>
    <dgm:pt modelId="{3468B78D-465C-4622-B4D7-9A3D79EA721F}" type="pres">
      <dgm:prSet presAssocID="{E938B81B-98E4-4610-9796-E333EC8C4A56}" presName="accentRepeatNode" presStyleLbl="solidFgAcc1" presStyleIdx="3" presStyleCnt="4"/>
      <dgm:spPr/>
    </dgm:pt>
  </dgm:ptLst>
  <dgm:cxnLst>
    <dgm:cxn modelId="{F932140C-F084-4342-87B2-FFC5CF5CCBC5}" srcId="{02BE6AAD-3231-413D-923F-99B59135CA8C}" destId="{E938B81B-98E4-4610-9796-E333EC8C4A56}" srcOrd="3" destOrd="0" parTransId="{49935CF9-32BB-4A55-B79B-5DB4540FEE48}" sibTransId="{5207F191-FE7E-440C-910C-74D50462E603}"/>
    <dgm:cxn modelId="{4BDAC41F-58CB-45A7-BD9C-6BC699095AC6}" type="presOf" srcId="{597DD20C-B552-4263-A68F-21095BA5FB61}" destId="{C3AFB451-6A34-4C43-9702-4771F5CBF49D}" srcOrd="0" destOrd="0" presId="urn:microsoft.com/office/officeart/2008/layout/VerticalCurvedList"/>
    <dgm:cxn modelId="{FDAB9B30-417A-4946-B9AB-676044C40720}" srcId="{02BE6AAD-3231-413D-923F-99B59135CA8C}" destId="{762F2FBD-A4A6-45AC-A90C-0265E7067926}" srcOrd="0" destOrd="0" parTransId="{6F880830-0FE8-4866-A1B2-165D01C1B267}" sibTransId="{380D43B9-26CC-4DBD-A4D2-2177FC843133}"/>
    <dgm:cxn modelId="{EE22283C-33DF-4540-8497-4CF50B2CCD84}" srcId="{02BE6AAD-3231-413D-923F-99B59135CA8C}" destId="{A66A4291-CDC9-4322-A6FD-5979FF917330}" srcOrd="2" destOrd="0" parTransId="{4C84FC6D-49A1-4A8B-90F4-80A3676E2B76}" sibTransId="{1CA7EE42-3CC4-43B9-A374-5A630C206F33}"/>
    <dgm:cxn modelId="{76AD5C5B-5F5E-41B9-AA78-9554825E5C8D}" type="presOf" srcId="{A66A4291-CDC9-4322-A6FD-5979FF917330}" destId="{CF94E74C-ABCD-4B7A-9CBB-7F332A2E24C8}" srcOrd="0" destOrd="0" presId="urn:microsoft.com/office/officeart/2008/layout/VerticalCurvedList"/>
    <dgm:cxn modelId="{F12B944E-7B5D-48CB-AB03-CF54B813757A}" type="presOf" srcId="{380D43B9-26CC-4DBD-A4D2-2177FC843133}" destId="{1F065C98-D126-4551-87D0-B8C0A4FD5BEA}" srcOrd="0" destOrd="0" presId="urn:microsoft.com/office/officeart/2008/layout/VerticalCurvedList"/>
    <dgm:cxn modelId="{FB45C1A5-E5A0-4C08-A7EA-5BABEE6DF8CC}" type="presOf" srcId="{762F2FBD-A4A6-45AC-A90C-0265E7067926}" destId="{3EF87F6E-7405-4CAB-A15C-E25733309D41}" srcOrd="0" destOrd="0" presId="urn:microsoft.com/office/officeart/2008/layout/VerticalCurvedList"/>
    <dgm:cxn modelId="{0E7424AC-4699-4437-8FD7-A8624152626A}" type="presOf" srcId="{E938B81B-98E4-4610-9796-E333EC8C4A56}" destId="{E6381A6D-5192-40C6-93D9-88BC27FBF99B}" srcOrd="0" destOrd="0" presId="urn:microsoft.com/office/officeart/2008/layout/VerticalCurvedList"/>
    <dgm:cxn modelId="{848DF0B9-7CE9-4416-86C9-A50104DC8D1B}" type="presOf" srcId="{02BE6AAD-3231-413D-923F-99B59135CA8C}" destId="{9AF4436E-E8E0-4878-B334-7D269ED802C3}" srcOrd="0" destOrd="0" presId="urn:microsoft.com/office/officeart/2008/layout/VerticalCurvedList"/>
    <dgm:cxn modelId="{9DC833BC-D685-43CF-A945-1EFE90822415}" srcId="{02BE6AAD-3231-413D-923F-99B59135CA8C}" destId="{597DD20C-B552-4263-A68F-21095BA5FB61}" srcOrd="1" destOrd="0" parTransId="{EE3D93A3-28C7-481A-84DE-6AF75891A397}" sibTransId="{EEB12B8E-BCD9-48A6-90D6-CF44C7B7F895}"/>
    <dgm:cxn modelId="{080A440C-BDA8-4882-AE3F-5C3E4E568355}" type="presParOf" srcId="{9AF4436E-E8E0-4878-B334-7D269ED802C3}" destId="{8BD44260-99E8-4548-A277-E50B33B9DF7D}" srcOrd="0" destOrd="0" presId="urn:microsoft.com/office/officeart/2008/layout/VerticalCurvedList"/>
    <dgm:cxn modelId="{AAE968A2-2387-4A7F-B4D0-665D8E5A7619}" type="presParOf" srcId="{8BD44260-99E8-4548-A277-E50B33B9DF7D}" destId="{56DBE6C8-081B-4137-9BA3-BD2976621FE6}" srcOrd="0" destOrd="0" presId="urn:microsoft.com/office/officeart/2008/layout/VerticalCurvedList"/>
    <dgm:cxn modelId="{0D33AFBC-CEA3-4C2D-99B0-44DC84DC2A1E}" type="presParOf" srcId="{56DBE6C8-081B-4137-9BA3-BD2976621FE6}" destId="{2F248E17-0439-4228-8C5B-E7DB7EF5B0B5}" srcOrd="0" destOrd="0" presId="urn:microsoft.com/office/officeart/2008/layout/VerticalCurvedList"/>
    <dgm:cxn modelId="{A7264218-22F4-437F-AC2F-A25F149489CF}" type="presParOf" srcId="{56DBE6C8-081B-4137-9BA3-BD2976621FE6}" destId="{1F065C98-D126-4551-87D0-B8C0A4FD5BEA}" srcOrd="1" destOrd="0" presId="urn:microsoft.com/office/officeart/2008/layout/VerticalCurvedList"/>
    <dgm:cxn modelId="{FC4F35FD-B5F8-4F55-BB20-10A6DC328987}" type="presParOf" srcId="{56DBE6C8-081B-4137-9BA3-BD2976621FE6}" destId="{1A853C88-3C28-47C6-B039-1AB743FB50B3}" srcOrd="2" destOrd="0" presId="urn:microsoft.com/office/officeart/2008/layout/VerticalCurvedList"/>
    <dgm:cxn modelId="{702AE5E4-C382-4299-A738-ABBD7D0E18BC}" type="presParOf" srcId="{56DBE6C8-081B-4137-9BA3-BD2976621FE6}" destId="{BBBD6BF1-68E9-4315-9EC4-233904891EBD}" srcOrd="3" destOrd="0" presId="urn:microsoft.com/office/officeart/2008/layout/VerticalCurvedList"/>
    <dgm:cxn modelId="{93BD77D3-C40D-4898-AF1F-282A531C475E}" type="presParOf" srcId="{8BD44260-99E8-4548-A277-E50B33B9DF7D}" destId="{3EF87F6E-7405-4CAB-A15C-E25733309D41}" srcOrd="1" destOrd="0" presId="urn:microsoft.com/office/officeart/2008/layout/VerticalCurvedList"/>
    <dgm:cxn modelId="{F84894CD-1C00-414F-8F73-1B79B821DB53}" type="presParOf" srcId="{8BD44260-99E8-4548-A277-E50B33B9DF7D}" destId="{E54B6F77-4301-467D-AB31-C79CF2C796D9}" srcOrd="2" destOrd="0" presId="urn:microsoft.com/office/officeart/2008/layout/VerticalCurvedList"/>
    <dgm:cxn modelId="{54296644-AF34-4A04-87FA-F6C79617363D}" type="presParOf" srcId="{E54B6F77-4301-467D-AB31-C79CF2C796D9}" destId="{93934CCE-FB5B-4BBC-B205-8E1163B9DB64}" srcOrd="0" destOrd="0" presId="urn:microsoft.com/office/officeart/2008/layout/VerticalCurvedList"/>
    <dgm:cxn modelId="{28D0DCCE-BFA2-4710-9268-0407BD109828}" type="presParOf" srcId="{8BD44260-99E8-4548-A277-E50B33B9DF7D}" destId="{C3AFB451-6A34-4C43-9702-4771F5CBF49D}" srcOrd="3" destOrd="0" presId="urn:microsoft.com/office/officeart/2008/layout/VerticalCurvedList"/>
    <dgm:cxn modelId="{BCE959CC-953B-44FB-B1F0-6D84DE767ED3}" type="presParOf" srcId="{8BD44260-99E8-4548-A277-E50B33B9DF7D}" destId="{2DA777F7-F266-4858-9788-64C2892D31D6}" srcOrd="4" destOrd="0" presId="urn:microsoft.com/office/officeart/2008/layout/VerticalCurvedList"/>
    <dgm:cxn modelId="{034D37A5-B2AA-4F17-948E-4FC275F9F2F4}" type="presParOf" srcId="{2DA777F7-F266-4858-9788-64C2892D31D6}" destId="{B3D886EA-1263-4754-8D34-A5329E280DBE}" srcOrd="0" destOrd="0" presId="urn:microsoft.com/office/officeart/2008/layout/VerticalCurvedList"/>
    <dgm:cxn modelId="{5166E977-A611-4A2E-9AD6-4E2F8BA9DDD2}" type="presParOf" srcId="{8BD44260-99E8-4548-A277-E50B33B9DF7D}" destId="{CF94E74C-ABCD-4B7A-9CBB-7F332A2E24C8}" srcOrd="5" destOrd="0" presId="urn:microsoft.com/office/officeart/2008/layout/VerticalCurvedList"/>
    <dgm:cxn modelId="{CF555C16-2EB5-4F16-89DE-A59EC386BD2B}" type="presParOf" srcId="{8BD44260-99E8-4548-A277-E50B33B9DF7D}" destId="{1DD036D9-0909-46D1-83F0-E1C9DA52D519}" srcOrd="6" destOrd="0" presId="urn:microsoft.com/office/officeart/2008/layout/VerticalCurvedList"/>
    <dgm:cxn modelId="{3523A9F8-2198-4D76-960E-6C61AD61141D}" type="presParOf" srcId="{1DD036D9-0909-46D1-83F0-E1C9DA52D519}" destId="{6CBABA14-253A-4053-97BE-7F1025639749}" srcOrd="0" destOrd="0" presId="urn:microsoft.com/office/officeart/2008/layout/VerticalCurvedList"/>
    <dgm:cxn modelId="{63E20F8B-41C4-4377-83F6-2C742126DAB5}" type="presParOf" srcId="{8BD44260-99E8-4548-A277-E50B33B9DF7D}" destId="{E6381A6D-5192-40C6-93D9-88BC27FBF99B}" srcOrd="7" destOrd="0" presId="urn:microsoft.com/office/officeart/2008/layout/VerticalCurvedList"/>
    <dgm:cxn modelId="{5261D23A-26A4-4CEB-9091-A32A6F762630}" type="presParOf" srcId="{8BD44260-99E8-4548-A277-E50B33B9DF7D}" destId="{5D685C7A-368D-40AB-B4A1-20A5DBB86794}" srcOrd="8" destOrd="0" presId="urn:microsoft.com/office/officeart/2008/layout/VerticalCurvedList"/>
    <dgm:cxn modelId="{B6A4D668-0EE2-4719-99D3-A913E73EABF1}" type="presParOf" srcId="{5D685C7A-368D-40AB-B4A1-20A5DBB86794}" destId="{3468B78D-465C-4622-B4D7-9A3D79EA72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9D77BC-190F-49A9-BE52-FAEDD3B7D355}" type="doc">
      <dgm:prSet loTypeId="urn:microsoft.com/office/officeart/2005/8/layout/hierarchy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0EACC3-A4D5-4CFC-985B-6191E0519F74}">
      <dgm:prSet phldrT="[Text]"/>
      <dgm:spPr/>
      <dgm:t>
        <a:bodyPr/>
        <a:lstStyle/>
        <a:p>
          <a:r>
            <a:rPr lang="en-US" b="1" dirty="0">
              <a:effectLst>
                <a:outerShdw dist="38103">
                  <a:srgbClr val="000000"/>
                </a:outerShdw>
              </a:effectLst>
            </a:rPr>
            <a:t>Key Limitations</a:t>
          </a:r>
          <a:endParaRPr lang="en-US" dirty="0"/>
        </a:p>
      </dgm:t>
    </dgm:pt>
    <dgm:pt modelId="{344D8B8C-5343-43B3-A769-DCC8B6F616DA}" type="parTrans" cxnId="{30E79CC6-E492-43A1-84E8-AF196E3E78F1}">
      <dgm:prSet/>
      <dgm:spPr/>
      <dgm:t>
        <a:bodyPr/>
        <a:lstStyle/>
        <a:p>
          <a:endParaRPr lang="en-US"/>
        </a:p>
      </dgm:t>
    </dgm:pt>
    <dgm:pt modelId="{B5E38E55-886F-440B-ACDC-26D5CF0FE028}" type="sibTrans" cxnId="{30E79CC6-E492-43A1-84E8-AF196E3E78F1}">
      <dgm:prSet/>
      <dgm:spPr/>
      <dgm:t>
        <a:bodyPr/>
        <a:lstStyle/>
        <a:p>
          <a:endParaRPr lang="en-US"/>
        </a:p>
      </dgm:t>
    </dgm:pt>
    <dgm:pt modelId="{7F8A9E2C-DAEF-414A-A220-FE4F675C1342}">
      <dgm:prSet/>
      <dgm:spPr/>
      <dgm:t>
        <a:bodyPr/>
        <a:lstStyle/>
        <a:p>
          <a:pPr>
            <a:buFont typeface="Calibri Light"/>
            <a:buAutoNum type="arabicPeriod"/>
          </a:pPr>
          <a:r>
            <a:rPr lang="en-US" dirty="0">
              <a:latin typeface="Calibri" pitchFamily="34"/>
              <a:cs typeface="Times New Roman" pitchFamily="18"/>
            </a:rPr>
            <a:t>1,124 cases out of 4,198 total recorded cases had unspecified contributing factors, accounting for 26.8% of total cases.</a:t>
          </a:r>
        </a:p>
      </dgm:t>
    </dgm:pt>
    <dgm:pt modelId="{07B05D77-5C85-4F6B-A09E-9A2271D92ECC}" type="parTrans" cxnId="{23D99E10-3272-4DEE-AC1B-07C8C1A48AFA}">
      <dgm:prSet/>
      <dgm:spPr/>
      <dgm:t>
        <a:bodyPr/>
        <a:lstStyle/>
        <a:p>
          <a:endParaRPr lang="en-US"/>
        </a:p>
      </dgm:t>
    </dgm:pt>
    <dgm:pt modelId="{E9C54CA3-8EC5-4FBA-8C19-B0382756E3BB}" type="sibTrans" cxnId="{23D99E10-3272-4DEE-AC1B-07C8C1A48AFA}">
      <dgm:prSet/>
      <dgm:spPr/>
      <dgm:t>
        <a:bodyPr/>
        <a:lstStyle/>
        <a:p>
          <a:endParaRPr lang="en-US"/>
        </a:p>
      </dgm:t>
    </dgm:pt>
    <dgm:pt modelId="{C80AE1B4-AB00-4642-8AED-92523C269382}">
      <dgm:prSet/>
      <dgm:spPr/>
      <dgm:t>
        <a:bodyPr/>
        <a:lstStyle/>
        <a:p>
          <a:pPr>
            <a:buFont typeface="Calibri Light"/>
            <a:buAutoNum type="arabicPeriod"/>
          </a:pPr>
          <a:r>
            <a:rPr lang="en-US" dirty="0">
              <a:latin typeface="Calibri" pitchFamily="34"/>
              <a:cs typeface="Times New Roman" pitchFamily="18"/>
            </a:rPr>
            <a:t>Limited Geographic Scope(Inability to access whether certain crash patterns are unique to NYC or part of a broader regional trend)</a:t>
          </a:r>
        </a:p>
      </dgm:t>
    </dgm:pt>
    <dgm:pt modelId="{9045861F-AA56-499D-9F92-024411ED7C61}" type="parTrans" cxnId="{B6BA46B4-2CAB-4824-8920-6B3C2E521FAE}">
      <dgm:prSet/>
      <dgm:spPr/>
      <dgm:t>
        <a:bodyPr/>
        <a:lstStyle/>
        <a:p>
          <a:endParaRPr lang="en-US"/>
        </a:p>
      </dgm:t>
    </dgm:pt>
    <dgm:pt modelId="{F09626E8-29AD-4452-B885-0B96A31BA27C}" type="sibTrans" cxnId="{B6BA46B4-2CAB-4824-8920-6B3C2E521FAE}">
      <dgm:prSet/>
      <dgm:spPr/>
      <dgm:t>
        <a:bodyPr/>
        <a:lstStyle/>
        <a:p>
          <a:endParaRPr lang="en-US"/>
        </a:p>
      </dgm:t>
    </dgm:pt>
    <dgm:pt modelId="{10445F24-F6E8-447A-8330-F0FA7AB503F0}">
      <dgm:prSet/>
      <dgm:spPr/>
      <dgm:t>
        <a:bodyPr/>
        <a:lstStyle/>
        <a:p>
          <a:pPr>
            <a:buFont typeface="Calibri Light"/>
            <a:buAutoNum type="arabicPeriod"/>
          </a:pPr>
          <a:r>
            <a:rPr lang="en-US" dirty="0">
              <a:latin typeface="Calibri" pitchFamily="34"/>
              <a:cs typeface="Times New Roman" pitchFamily="18"/>
            </a:rPr>
            <a:t>Limited applicability of insights to statewide or national traffic safety</a:t>
          </a:r>
        </a:p>
      </dgm:t>
    </dgm:pt>
    <dgm:pt modelId="{66D44E10-FDE8-4691-A660-00764AB83F6C}" type="parTrans" cxnId="{244823DE-8144-43DE-B26A-6DD651A02CA5}">
      <dgm:prSet/>
      <dgm:spPr/>
      <dgm:t>
        <a:bodyPr/>
        <a:lstStyle/>
        <a:p>
          <a:endParaRPr lang="en-US"/>
        </a:p>
      </dgm:t>
    </dgm:pt>
    <dgm:pt modelId="{01ADE5D8-118D-4316-8C1D-9CD62929A21E}" type="sibTrans" cxnId="{244823DE-8144-43DE-B26A-6DD651A02CA5}">
      <dgm:prSet/>
      <dgm:spPr/>
      <dgm:t>
        <a:bodyPr/>
        <a:lstStyle/>
        <a:p>
          <a:endParaRPr lang="en-US"/>
        </a:p>
      </dgm:t>
    </dgm:pt>
    <dgm:pt modelId="{A72F0A36-CFA3-4294-ACEB-B251D7FF28E1}" type="pres">
      <dgm:prSet presAssocID="{859D77BC-190F-49A9-BE52-FAEDD3B7D35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91EEFA-A29C-4EF3-913B-EFA70A4D007E}" type="pres">
      <dgm:prSet presAssocID="{330EACC3-A4D5-4CFC-985B-6191E0519F74}" presName="vertOne" presStyleCnt="0"/>
      <dgm:spPr/>
    </dgm:pt>
    <dgm:pt modelId="{D41EDA94-7738-4ACC-86F7-F3DBB7B0C546}" type="pres">
      <dgm:prSet presAssocID="{330EACC3-A4D5-4CFC-985B-6191E0519F74}" presName="txOne" presStyleLbl="node0" presStyleIdx="0" presStyleCnt="1" custScaleY="64004">
        <dgm:presLayoutVars>
          <dgm:chPref val="3"/>
        </dgm:presLayoutVars>
      </dgm:prSet>
      <dgm:spPr/>
    </dgm:pt>
    <dgm:pt modelId="{2A9F6FCF-8254-4D45-A61C-B80FD5BA6D6A}" type="pres">
      <dgm:prSet presAssocID="{330EACC3-A4D5-4CFC-985B-6191E0519F74}" presName="parTransOne" presStyleCnt="0"/>
      <dgm:spPr/>
    </dgm:pt>
    <dgm:pt modelId="{2680F81A-38FE-474B-8E53-01666484A60D}" type="pres">
      <dgm:prSet presAssocID="{330EACC3-A4D5-4CFC-985B-6191E0519F74}" presName="horzOne" presStyleCnt="0"/>
      <dgm:spPr/>
    </dgm:pt>
    <dgm:pt modelId="{1F0E163E-0647-4FDA-A46F-415F51358775}" type="pres">
      <dgm:prSet presAssocID="{7F8A9E2C-DAEF-414A-A220-FE4F675C1342}" presName="vertTwo" presStyleCnt="0"/>
      <dgm:spPr/>
    </dgm:pt>
    <dgm:pt modelId="{92C015C5-4203-4AA6-8B40-7EE6DE39219B}" type="pres">
      <dgm:prSet presAssocID="{7F8A9E2C-DAEF-414A-A220-FE4F675C1342}" presName="txTwo" presStyleLbl="node2" presStyleIdx="0" presStyleCnt="3">
        <dgm:presLayoutVars>
          <dgm:chPref val="3"/>
        </dgm:presLayoutVars>
      </dgm:prSet>
      <dgm:spPr/>
    </dgm:pt>
    <dgm:pt modelId="{5353725E-4A15-41F0-A4B5-7A325ACB0D79}" type="pres">
      <dgm:prSet presAssocID="{7F8A9E2C-DAEF-414A-A220-FE4F675C1342}" presName="horzTwo" presStyleCnt="0"/>
      <dgm:spPr/>
    </dgm:pt>
    <dgm:pt modelId="{5B176556-DA2A-4EC2-8EDC-81202C91FAF0}" type="pres">
      <dgm:prSet presAssocID="{E9C54CA3-8EC5-4FBA-8C19-B0382756E3BB}" presName="sibSpaceTwo" presStyleCnt="0"/>
      <dgm:spPr/>
    </dgm:pt>
    <dgm:pt modelId="{048FD566-EA16-40C1-B537-E2C1388D0925}" type="pres">
      <dgm:prSet presAssocID="{C80AE1B4-AB00-4642-8AED-92523C269382}" presName="vertTwo" presStyleCnt="0"/>
      <dgm:spPr/>
    </dgm:pt>
    <dgm:pt modelId="{115F2CF7-3123-43DC-84C6-776B8E4D4513}" type="pres">
      <dgm:prSet presAssocID="{C80AE1B4-AB00-4642-8AED-92523C269382}" presName="txTwo" presStyleLbl="node2" presStyleIdx="1" presStyleCnt="3">
        <dgm:presLayoutVars>
          <dgm:chPref val="3"/>
        </dgm:presLayoutVars>
      </dgm:prSet>
      <dgm:spPr/>
    </dgm:pt>
    <dgm:pt modelId="{D8360E05-1FB9-477C-B199-7BA102EC45DC}" type="pres">
      <dgm:prSet presAssocID="{C80AE1B4-AB00-4642-8AED-92523C269382}" presName="horzTwo" presStyleCnt="0"/>
      <dgm:spPr/>
    </dgm:pt>
    <dgm:pt modelId="{30546D21-F25B-4EB9-B7BE-C885B0C2F71A}" type="pres">
      <dgm:prSet presAssocID="{F09626E8-29AD-4452-B885-0B96A31BA27C}" presName="sibSpaceTwo" presStyleCnt="0"/>
      <dgm:spPr/>
    </dgm:pt>
    <dgm:pt modelId="{1E6AECAF-1A12-42F0-AFE3-0023A535BEDA}" type="pres">
      <dgm:prSet presAssocID="{10445F24-F6E8-447A-8330-F0FA7AB503F0}" presName="vertTwo" presStyleCnt="0"/>
      <dgm:spPr/>
    </dgm:pt>
    <dgm:pt modelId="{BA9F8FA4-8C3B-410A-90D2-32F0E531A1ED}" type="pres">
      <dgm:prSet presAssocID="{10445F24-F6E8-447A-8330-F0FA7AB503F0}" presName="txTwo" presStyleLbl="node2" presStyleIdx="2" presStyleCnt="3">
        <dgm:presLayoutVars>
          <dgm:chPref val="3"/>
        </dgm:presLayoutVars>
      </dgm:prSet>
      <dgm:spPr/>
    </dgm:pt>
    <dgm:pt modelId="{3F4EB353-E88A-4B2F-BCAA-B73D41324BAD}" type="pres">
      <dgm:prSet presAssocID="{10445F24-F6E8-447A-8330-F0FA7AB503F0}" presName="horzTwo" presStyleCnt="0"/>
      <dgm:spPr/>
    </dgm:pt>
  </dgm:ptLst>
  <dgm:cxnLst>
    <dgm:cxn modelId="{EBFEED0D-E1EC-4E0A-B2FB-8D995C70946B}" type="presOf" srcId="{10445F24-F6E8-447A-8330-F0FA7AB503F0}" destId="{BA9F8FA4-8C3B-410A-90D2-32F0E531A1ED}" srcOrd="0" destOrd="0" presId="urn:microsoft.com/office/officeart/2005/8/layout/hierarchy4"/>
    <dgm:cxn modelId="{23D99E10-3272-4DEE-AC1B-07C8C1A48AFA}" srcId="{330EACC3-A4D5-4CFC-985B-6191E0519F74}" destId="{7F8A9E2C-DAEF-414A-A220-FE4F675C1342}" srcOrd="0" destOrd="0" parTransId="{07B05D77-5C85-4F6B-A09E-9A2271D92ECC}" sibTransId="{E9C54CA3-8EC5-4FBA-8C19-B0382756E3BB}"/>
    <dgm:cxn modelId="{ABE33D2C-ABA6-4542-B22D-51E2F582FE87}" type="presOf" srcId="{859D77BC-190F-49A9-BE52-FAEDD3B7D355}" destId="{A72F0A36-CFA3-4294-ACEB-B251D7FF28E1}" srcOrd="0" destOrd="0" presId="urn:microsoft.com/office/officeart/2005/8/layout/hierarchy4"/>
    <dgm:cxn modelId="{C1FC4E79-1485-4BE6-8C1B-769BBE0AE070}" type="presOf" srcId="{7F8A9E2C-DAEF-414A-A220-FE4F675C1342}" destId="{92C015C5-4203-4AA6-8B40-7EE6DE39219B}" srcOrd="0" destOrd="0" presId="urn:microsoft.com/office/officeart/2005/8/layout/hierarchy4"/>
    <dgm:cxn modelId="{741B1097-57D7-4E10-9BD6-433008FF6C46}" type="presOf" srcId="{330EACC3-A4D5-4CFC-985B-6191E0519F74}" destId="{D41EDA94-7738-4ACC-86F7-F3DBB7B0C546}" srcOrd="0" destOrd="0" presId="urn:microsoft.com/office/officeart/2005/8/layout/hierarchy4"/>
    <dgm:cxn modelId="{52EBA5AC-FD4D-431F-846F-0C5F2D846117}" type="presOf" srcId="{C80AE1B4-AB00-4642-8AED-92523C269382}" destId="{115F2CF7-3123-43DC-84C6-776B8E4D4513}" srcOrd="0" destOrd="0" presId="urn:microsoft.com/office/officeart/2005/8/layout/hierarchy4"/>
    <dgm:cxn modelId="{B6BA46B4-2CAB-4824-8920-6B3C2E521FAE}" srcId="{330EACC3-A4D5-4CFC-985B-6191E0519F74}" destId="{C80AE1B4-AB00-4642-8AED-92523C269382}" srcOrd="1" destOrd="0" parTransId="{9045861F-AA56-499D-9F92-024411ED7C61}" sibTransId="{F09626E8-29AD-4452-B885-0B96A31BA27C}"/>
    <dgm:cxn modelId="{30E79CC6-E492-43A1-84E8-AF196E3E78F1}" srcId="{859D77BC-190F-49A9-BE52-FAEDD3B7D355}" destId="{330EACC3-A4D5-4CFC-985B-6191E0519F74}" srcOrd="0" destOrd="0" parTransId="{344D8B8C-5343-43B3-A769-DCC8B6F616DA}" sibTransId="{B5E38E55-886F-440B-ACDC-26D5CF0FE028}"/>
    <dgm:cxn modelId="{244823DE-8144-43DE-B26A-6DD651A02CA5}" srcId="{330EACC3-A4D5-4CFC-985B-6191E0519F74}" destId="{10445F24-F6E8-447A-8330-F0FA7AB503F0}" srcOrd="2" destOrd="0" parTransId="{66D44E10-FDE8-4691-A660-00764AB83F6C}" sibTransId="{01ADE5D8-118D-4316-8C1D-9CD62929A21E}"/>
    <dgm:cxn modelId="{2F8BDE0C-9FF2-4867-8849-6286532F3AFD}" type="presParOf" srcId="{A72F0A36-CFA3-4294-ACEB-B251D7FF28E1}" destId="{9591EEFA-A29C-4EF3-913B-EFA70A4D007E}" srcOrd="0" destOrd="0" presId="urn:microsoft.com/office/officeart/2005/8/layout/hierarchy4"/>
    <dgm:cxn modelId="{5D67325F-F25E-4327-A08E-BBFE3F959813}" type="presParOf" srcId="{9591EEFA-A29C-4EF3-913B-EFA70A4D007E}" destId="{D41EDA94-7738-4ACC-86F7-F3DBB7B0C546}" srcOrd="0" destOrd="0" presId="urn:microsoft.com/office/officeart/2005/8/layout/hierarchy4"/>
    <dgm:cxn modelId="{20C887D3-2F5B-4111-967C-E1E677F96A2A}" type="presParOf" srcId="{9591EEFA-A29C-4EF3-913B-EFA70A4D007E}" destId="{2A9F6FCF-8254-4D45-A61C-B80FD5BA6D6A}" srcOrd="1" destOrd="0" presId="urn:microsoft.com/office/officeart/2005/8/layout/hierarchy4"/>
    <dgm:cxn modelId="{FEF3BC4C-27C2-488D-B771-952840E85BF5}" type="presParOf" srcId="{9591EEFA-A29C-4EF3-913B-EFA70A4D007E}" destId="{2680F81A-38FE-474B-8E53-01666484A60D}" srcOrd="2" destOrd="0" presId="urn:microsoft.com/office/officeart/2005/8/layout/hierarchy4"/>
    <dgm:cxn modelId="{626FE60B-C44E-495B-A5DA-EE4D2EA76203}" type="presParOf" srcId="{2680F81A-38FE-474B-8E53-01666484A60D}" destId="{1F0E163E-0647-4FDA-A46F-415F51358775}" srcOrd="0" destOrd="0" presId="urn:microsoft.com/office/officeart/2005/8/layout/hierarchy4"/>
    <dgm:cxn modelId="{FC3BED73-686C-43F5-B8C2-D803CFFCB832}" type="presParOf" srcId="{1F0E163E-0647-4FDA-A46F-415F51358775}" destId="{92C015C5-4203-4AA6-8B40-7EE6DE39219B}" srcOrd="0" destOrd="0" presId="urn:microsoft.com/office/officeart/2005/8/layout/hierarchy4"/>
    <dgm:cxn modelId="{7292F507-5AC0-4A80-A815-26AF45B0D478}" type="presParOf" srcId="{1F0E163E-0647-4FDA-A46F-415F51358775}" destId="{5353725E-4A15-41F0-A4B5-7A325ACB0D79}" srcOrd="1" destOrd="0" presId="urn:microsoft.com/office/officeart/2005/8/layout/hierarchy4"/>
    <dgm:cxn modelId="{18F2ABF3-378C-465D-BF58-D5C184EEFB1A}" type="presParOf" srcId="{2680F81A-38FE-474B-8E53-01666484A60D}" destId="{5B176556-DA2A-4EC2-8EDC-81202C91FAF0}" srcOrd="1" destOrd="0" presId="urn:microsoft.com/office/officeart/2005/8/layout/hierarchy4"/>
    <dgm:cxn modelId="{893841A8-A677-4B01-A7F6-0C7D4A61AC47}" type="presParOf" srcId="{2680F81A-38FE-474B-8E53-01666484A60D}" destId="{048FD566-EA16-40C1-B537-E2C1388D0925}" srcOrd="2" destOrd="0" presId="urn:microsoft.com/office/officeart/2005/8/layout/hierarchy4"/>
    <dgm:cxn modelId="{3A9EA72B-ACE1-4F3F-B1AF-4AB333E61352}" type="presParOf" srcId="{048FD566-EA16-40C1-B537-E2C1388D0925}" destId="{115F2CF7-3123-43DC-84C6-776B8E4D4513}" srcOrd="0" destOrd="0" presId="urn:microsoft.com/office/officeart/2005/8/layout/hierarchy4"/>
    <dgm:cxn modelId="{A7878885-1B3E-46C1-9A03-6FDA94436FB3}" type="presParOf" srcId="{048FD566-EA16-40C1-B537-E2C1388D0925}" destId="{D8360E05-1FB9-477C-B199-7BA102EC45DC}" srcOrd="1" destOrd="0" presId="urn:microsoft.com/office/officeart/2005/8/layout/hierarchy4"/>
    <dgm:cxn modelId="{90623DC1-B8D1-42EE-A52C-C61B3FC638CE}" type="presParOf" srcId="{2680F81A-38FE-474B-8E53-01666484A60D}" destId="{30546D21-F25B-4EB9-B7BE-C885B0C2F71A}" srcOrd="3" destOrd="0" presId="urn:microsoft.com/office/officeart/2005/8/layout/hierarchy4"/>
    <dgm:cxn modelId="{D521AA42-340B-4340-8109-AFC13FFEE25D}" type="presParOf" srcId="{2680F81A-38FE-474B-8E53-01666484A60D}" destId="{1E6AECAF-1A12-42F0-AFE3-0023A535BEDA}" srcOrd="4" destOrd="0" presId="urn:microsoft.com/office/officeart/2005/8/layout/hierarchy4"/>
    <dgm:cxn modelId="{B607ABCD-79F0-4CE6-9344-C1B203FA1560}" type="presParOf" srcId="{1E6AECAF-1A12-42F0-AFE3-0023A535BEDA}" destId="{BA9F8FA4-8C3B-410A-90D2-32F0E531A1ED}" srcOrd="0" destOrd="0" presId="urn:microsoft.com/office/officeart/2005/8/layout/hierarchy4"/>
    <dgm:cxn modelId="{2294190F-98C2-4B6B-B769-FD9721128F38}" type="presParOf" srcId="{1E6AECAF-1A12-42F0-AFE3-0023A535BEDA}" destId="{3F4EB353-E88A-4B2F-BCAA-B73D41324BA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59D77BC-190F-49A9-BE52-FAEDD3B7D355}" type="doc">
      <dgm:prSet loTypeId="urn:microsoft.com/office/officeart/2005/8/layout/hierarchy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0EACC3-A4D5-4CFC-985B-6191E0519F74}">
      <dgm:prSet phldrT="[Text]"/>
      <dgm:spPr/>
      <dgm:t>
        <a:bodyPr/>
        <a:lstStyle/>
        <a:p>
          <a:r>
            <a:rPr lang="en-US" b="1" dirty="0">
              <a:effectLst>
                <a:outerShdw dist="38103">
                  <a:srgbClr val="000000"/>
                </a:outerShdw>
              </a:effectLst>
            </a:rPr>
            <a:t>Recommendations</a:t>
          </a:r>
          <a:endParaRPr lang="en-US" dirty="0"/>
        </a:p>
      </dgm:t>
    </dgm:pt>
    <dgm:pt modelId="{344D8B8C-5343-43B3-A769-DCC8B6F616DA}" type="parTrans" cxnId="{30E79CC6-E492-43A1-84E8-AF196E3E78F1}">
      <dgm:prSet/>
      <dgm:spPr/>
      <dgm:t>
        <a:bodyPr/>
        <a:lstStyle/>
        <a:p>
          <a:endParaRPr lang="en-US"/>
        </a:p>
      </dgm:t>
    </dgm:pt>
    <dgm:pt modelId="{B5E38E55-886F-440B-ACDC-26D5CF0FE028}" type="sibTrans" cxnId="{30E79CC6-E492-43A1-84E8-AF196E3E78F1}">
      <dgm:prSet/>
      <dgm:spPr/>
      <dgm:t>
        <a:bodyPr/>
        <a:lstStyle/>
        <a:p>
          <a:endParaRPr lang="en-US"/>
        </a:p>
      </dgm:t>
    </dgm:pt>
    <dgm:pt modelId="{10D02851-53F9-421D-BC1F-EE8B08B6A390}">
      <dgm:prSet phldrT="[Text]"/>
      <dgm:spPr/>
      <dgm:t>
        <a:bodyPr/>
        <a:lstStyle/>
        <a:p>
          <a:pPr>
            <a:buFont typeface="Calibri Light"/>
            <a:buAutoNum type="arabicPeriod"/>
          </a:pPr>
          <a:r>
            <a:rPr lang="en-US" dirty="0">
              <a:latin typeface="Calibri" pitchFamily="34"/>
              <a:cs typeface="Times New Roman" pitchFamily="18"/>
            </a:rPr>
            <a:t>Expanding dataset to include more Boroughs for a more comprehensive view of traffic collisions</a:t>
          </a:r>
          <a:endParaRPr lang="en-US" dirty="0"/>
        </a:p>
      </dgm:t>
    </dgm:pt>
    <dgm:pt modelId="{1A08C0FE-8608-47A6-8819-DF185D35C033}" type="parTrans" cxnId="{9F57CB95-9833-4D7F-B751-2F8602E28912}">
      <dgm:prSet/>
      <dgm:spPr/>
      <dgm:t>
        <a:bodyPr/>
        <a:lstStyle/>
        <a:p>
          <a:endParaRPr lang="en-US"/>
        </a:p>
      </dgm:t>
    </dgm:pt>
    <dgm:pt modelId="{C48B1847-0E75-4D9B-B048-B6910426CD70}" type="sibTrans" cxnId="{9F57CB95-9833-4D7F-B751-2F8602E28912}">
      <dgm:prSet/>
      <dgm:spPr/>
      <dgm:t>
        <a:bodyPr/>
        <a:lstStyle/>
        <a:p>
          <a:endParaRPr lang="en-US"/>
        </a:p>
      </dgm:t>
    </dgm:pt>
    <dgm:pt modelId="{47C206B5-71C9-4F2F-8B88-D770FD03ED52}">
      <dgm:prSet phldrT="[Text]"/>
      <dgm:spPr/>
      <dgm:t>
        <a:bodyPr/>
        <a:lstStyle/>
        <a:p>
          <a:pPr>
            <a:buFont typeface="Calibri Light"/>
            <a:buAutoNum type="arabicPeriod"/>
          </a:pPr>
          <a:r>
            <a:rPr lang="en-US" dirty="0">
              <a:latin typeface="Calibri" pitchFamily="34"/>
              <a:cs typeface="Times New Roman" pitchFamily="18"/>
            </a:rPr>
            <a:t>Improve road safety signs &amp; signals in high-risk locations.</a:t>
          </a:r>
          <a:endParaRPr lang="en-US" dirty="0"/>
        </a:p>
      </dgm:t>
    </dgm:pt>
    <dgm:pt modelId="{AE3F4077-40F1-4F1B-9580-A2CF03F494EF}" type="parTrans" cxnId="{7887AE7E-554C-4A07-8591-834FDB4C059D}">
      <dgm:prSet/>
      <dgm:spPr/>
      <dgm:t>
        <a:bodyPr/>
        <a:lstStyle/>
        <a:p>
          <a:endParaRPr lang="en-US"/>
        </a:p>
      </dgm:t>
    </dgm:pt>
    <dgm:pt modelId="{32A00C87-86A3-4F16-99AB-64430C311360}" type="sibTrans" cxnId="{7887AE7E-554C-4A07-8591-834FDB4C059D}">
      <dgm:prSet/>
      <dgm:spPr/>
      <dgm:t>
        <a:bodyPr/>
        <a:lstStyle/>
        <a:p>
          <a:endParaRPr lang="en-US"/>
        </a:p>
      </dgm:t>
    </dgm:pt>
    <dgm:pt modelId="{315F0372-CA38-46CB-B600-ADE69478C934}">
      <dgm:prSet phldrT="[Text]"/>
      <dgm:spPr/>
      <dgm:t>
        <a:bodyPr/>
        <a:lstStyle/>
        <a:p>
          <a:pPr>
            <a:buFont typeface="Calibri Light"/>
            <a:buAutoNum type="arabicPeriod"/>
          </a:pPr>
          <a:r>
            <a:rPr lang="en-US">
              <a:latin typeface="Calibri" pitchFamily="34"/>
              <a:cs typeface="Times New Roman" pitchFamily="18"/>
            </a:rPr>
            <a:t>Implement </a:t>
          </a:r>
          <a:r>
            <a:rPr lang="en-US" dirty="0">
              <a:latin typeface="Calibri" pitchFamily="34"/>
              <a:cs typeface="Times New Roman" pitchFamily="18"/>
            </a:rPr>
            <a:t>more speed cameras in accident-prone areas.</a:t>
          </a:r>
          <a:endParaRPr lang="en-US" dirty="0"/>
        </a:p>
      </dgm:t>
    </dgm:pt>
    <dgm:pt modelId="{248B665E-C26D-420B-BE8A-12C7E78401AF}" type="parTrans" cxnId="{3D8D67C6-32D0-42F2-BE4F-7B2C3E57E020}">
      <dgm:prSet/>
      <dgm:spPr/>
      <dgm:t>
        <a:bodyPr/>
        <a:lstStyle/>
        <a:p>
          <a:endParaRPr lang="en-US"/>
        </a:p>
      </dgm:t>
    </dgm:pt>
    <dgm:pt modelId="{B9FCDE1C-9CA6-4B48-B317-923F04214DB9}" type="sibTrans" cxnId="{3D8D67C6-32D0-42F2-BE4F-7B2C3E57E020}">
      <dgm:prSet/>
      <dgm:spPr/>
      <dgm:t>
        <a:bodyPr/>
        <a:lstStyle/>
        <a:p>
          <a:endParaRPr lang="en-US"/>
        </a:p>
      </dgm:t>
    </dgm:pt>
    <dgm:pt modelId="{A7FDDDED-61EA-48A4-88EE-5EDC5F5ACE96}">
      <dgm:prSet phldrT="[Text]"/>
      <dgm:spPr/>
      <dgm:t>
        <a:bodyPr/>
        <a:lstStyle/>
        <a:p>
          <a:pPr>
            <a:buFont typeface="Calibri Light"/>
            <a:buAutoNum type="arabicPeriod"/>
          </a:pPr>
          <a:r>
            <a:rPr lang="en-US" dirty="0">
              <a:latin typeface="Calibri" pitchFamily="34"/>
              <a:cs typeface="Times New Roman" pitchFamily="18"/>
            </a:rPr>
            <a:t>Increase traffic enforcement during peak hours. The city can improve traffic laws (e.g., adding speed cameras in high-risk zones).</a:t>
          </a:r>
          <a:endParaRPr lang="en-US" dirty="0"/>
        </a:p>
      </dgm:t>
    </dgm:pt>
    <dgm:pt modelId="{170FB34D-FE6F-4409-A138-C9524E1AFBE3}" type="parTrans" cxnId="{E6EB03F3-4D12-42E0-974B-08183052062C}">
      <dgm:prSet/>
      <dgm:spPr/>
      <dgm:t>
        <a:bodyPr/>
        <a:lstStyle/>
        <a:p>
          <a:endParaRPr lang="en-US"/>
        </a:p>
      </dgm:t>
    </dgm:pt>
    <dgm:pt modelId="{394B8B1F-DE09-4F93-B54C-4BF8F12A36A8}" type="sibTrans" cxnId="{E6EB03F3-4D12-42E0-974B-08183052062C}">
      <dgm:prSet/>
      <dgm:spPr/>
      <dgm:t>
        <a:bodyPr/>
        <a:lstStyle/>
        <a:p>
          <a:endParaRPr lang="en-US"/>
        </a:p>
      </dgm:t>
    </dgm:pt>
    <dgm:pt modelId="{80AF4B07-9054-4775-AA2C-33B15ADF7D06}">
      <dgm:prSet phldrT="[Text]"/>
      <dgm:spPr/>
      <dgm:t>
        <a:bodyPr/>
        <a:lstStyle/>
        <a:p>
          <a:pPr>
            <a:buFont typeface="Calibri Light"/>
            <a:buAutoNum type="arabicPeriod"/>
          </a:pPr>
          <a:r>
            <a:rPr lang="en-US" dirty="0">
              <a:latin typeface="Calibri" pitchFamily="34"/>
              <a:cs typeface="Times New Roman" pitchFamily="18"/>
            </a:rPr>
            <a:t>More pedestrian crossings, traffic lights, or bike lanes can be added to prevent accidents.</a:t>
          </a:r>
          <a:endParaRPr lang="en-US" dirty="0"/>
        </a:p>
      </dgm:t>
    </dgm:pt>
    <dgm:pt modelId="{E74B68E7-9ED6-4846-8A44-AD15E1513C65}" type="parTrans" cxnId="{F8C54512-E3DB-419F-8DB2-9994BEB4C134}">
      <dgm:prSet/>
      <dgm:spPr/>
      <dgm:t>
        <a:bodyPr/>
        <a:lstStyle/>
        <a:p>
          <a:endParaRPr lang="en-US"/>
        </a:p>
      </dgm:t>
    </dgm:pt>
    <dgm:pt modelId="{F392CDF9-E19F-4DB9-9EB5-3C5C1FCED1B3}" type="sibTrans" cxnId="{F8C54512-E3DB-419F-8DB2-9994BEB4C134}">
      <dgm:prSet/>
      <dgm:spPr/>
      <dgm:t>
        <a:bodyPr/>
        <a:lstStyle/>
        <a:p>
          <a:endParaRPr lang="en-US"/>
        </a:p>
      </dgm:t>
    </dgm:pt>
    <dgm:pt modelId="{17504988-109B-4A47-8160-E473D7075E52}">
      <dgm:prSet phldrT="[Text]"/>
      <dgm:spPr/>
      <dgm:t>
        <a:bodyPr/>
        <a:lstStyle/>
        <a:p>
          <a:pPr>
            <a:buFont typeface="Calibri Light"/>
            <a:buAutoNum type="arabicPeriod"/>
          </a:pPr>
          <a:r>
            <a:rPr lang="en-US">
              <a:latin typeface="Calibri" pitchFamily="34"/>
              <a:cs typeface="Times New Roman" pitchFamily="18"/>
            </a:rPr>
            <a:t>Emergency response teams can be better prepared for accident-prone areas.</a:t>
          </a:r>
          <a:endParaRPr lang="en-US" dirty="0"/>
        </a:p>
      </dgm:t>
    </dgm:pt>
    <dgm:pt modelId="{AE798BA5-73DA-4B1F-AE95-B7356F0C33B7}" type="parTrans" cxnId="{728CD709-527C-4F46-AF8C-4DE5CB1FACF2}">
      <dgm:prSet/>
      <dgm:spPr/>
      <dgm:t>
        <a:bodyPr/>
        <a:lstStyle/>
        <a:p>
          <a:endParaRPr lang="en-US"/>
        </a:p>
      </dgm:t>
    </dgm:pt>
    <dgm:pt modelId="{47854C39-553D-4078-8785-53D85F10EBCF}" type="sibTrans" cxnId="{728CD709-527C-4F46-AF8C-4DE5CB1FACF2}">
      <dgm:prSet/>
      <dgm:spPr/>
      <dgm:t>
        <a:bodyPr/>
        <a:lstStyle/>
        <a:p>
          <a:endParaRPr lang="en-US"/>
        </a:p>
      </dgm:t>
    </dgm:pt>
    <dgm:pt modelId="{A72F0A36-CFA3-4294-ACEB-B251D7FF28E1}" type="pres">
      <dgm:prSet presAssocID="{859D77BC-190F-49A9-BE52-FAEDD3B7D35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91EEFA-A29C-4EF3-913B-EFA70A4D007E}" type="pres">
      <dgm:prSet presAssocID="{330EACC3-A4D5-4CFC-985B-6191E0519F74}" presName="vertOne" presStyleCnt="0"/>
      <dgm:spPr/>
    </dgm:pt>
    <dgm:pt modelId="{D41EDA94-7738-4ACC-86F7-F3DBB7B0C546}" type="pres">
      <dgm:prSet presAssocID="{330EACC3-A4D5-4CFC-985B-6191E0519F74}" presName="txOne" presStyleLbl="node0" presStyleIdx="0" presStyleCnt="1" custScaleY="64004">
        <dgm:presLayoutVars>
          <dgm:chPref val="3"/>
        </dgm:presLayoutVars>
      </dgm:prSet>
      <dgm:spPr/>
    </dgm:pt>
    <dgm:pt modelId="{2A9F6FCF-8254-4D45-A61C-B80FD5BA6D6A}" type="pres">
      <dgm:prSet presAssocID="{330EACC3-A4D5-4CFC-985B-6191E0519F74}" presName="parTransOne" presStyleCnt="0"/>
      <dgm:spPr/>
    </dgm:pt>
    <dgm:pt modelId="{2680F81A-38FE-474B-8E53-01666484A60D}" type="pres">
      <dgm:prSet presAssocID="{330EACC3-A4D5-4CFC-985B-6191E0519F74}" presName="horzOne" presStyleCnt="0"/>
      <dgm:spPr/>
    </dgm:pt>
    <dgm:pt modelId="{C6E1B9B5-1533-4EDB-B1EF-37F172D3D975}" type="pres">
      <dgm:prSet presAssocID="{10D02851-53F9-421D-BC1F-EE8B08B6A390}" presName="vertTwo" presStyleCnt="0"/>
      <dgm:spPr/>
    </dgm:pt>
    <dgm:pt modelId="{675B77E5-3B32-41B3-974B-2D587D4FFE5D}" type="pres">
      <dgm:prSet presAssocID="{10D02851-53F9-421D-BC1F-EE8B08B6A390}" presName="txTwo" presStyleLbl="node2" presStyleIdx="0" presStyleCnt="6">
        <dgm:presLayoutVars>
          <dgm:chPref val="3"/>
        </dgm:presLayoutVars>
      </dgm:prSet>
      <dgm:spPr/>
    </dgm:pt>
    <dgm:pt modelId="{7B20D561-A806-423A-AC1A-3F3D517FC882}" type="pres">
      <dgm:prSet presAssocID="{10D02851-53F9-421D-BC1F-EE8B08B6A390}" presName="horzTwo" presStyleCnt="0"/>
      <dgm:spPr/>
    </dgm:pt>
    <dgm:pt modelId="{FE754D74-4AAC-4F70-A49E-B985997C6A2B}" type="pres">
      <dgm:prSet presAssocID="{C48B1847-0E75-4D9B-B048-B6910426CD70}" presName="sibSpaceTwo" presStyleCnt="0"/>
      <dgm:spPr/>
    </dgm:pt>
    <dgm:pt modelId="{92A0F228-3DCB-458E-9E73-054639E950E3}" type="pres">
      <dgm:prSet presAssocID="{315F0372-CA38-46CB-B600-ADE69478C934}" presName="vertTwo" presStyleCnt="0"/>
      <dgm:spPr/>
    </dgm:pt>
    <dgm:pt modelId="{A93BE380-DE9A-4C5F-BF61-22FD377FF295}" type="pres">
      <dgm:prSet presAssocID="{315F0372-CA38-46CB-B600-ADE69478C934}" presName="txTwo" presStyleLbl="node2" presStyleIdx="1" presStyleCnt="6">
        <dgm:presLayoutVars>
          <dgm:chPref val="3"/>
        </dgm:presLayoutVars>
      </dgm:prSet>
      <dgm:spPr/>
    </dgm:pt>
    <dgm:pt modelId="{B1E32263-49FD-414B-801C-AB9BDF54D8C6}" type="pres">
      <dgm:prSet presAssocID="{315F0372-CA38-46CB-B600-ADE69478C934}" presName="horzTwo" presStyleCnt="0"/>
      <dgm:spPr/>
    </dgm:pt>
    <dgm:pt modelId="{41BA20BB-CAA2-43E6-AC76-0DE07380AEFC}" type="pres">
      <dgm:prSet presAssocID="{B9FCDE1C-9CA6-4B48-B317-923F04214DB9}" presName="sibSpaceTwo" presStyleCnt="0"/>
      <dgm:spPr/>
    </dgm:pt>
    <dgm:pt modelId="{AA4F4236-07F1-4FB1-887B-66335C343C2D}" type="pres">
      <dgm:prSet presAssocID="{47C206B5-71C9-4F2F-8B88-D770FD03ED52}" presName="vertTwo" presStyleCnt="0"/>
      <dgm:spPr/>
    </dgm:pt>
    <dgm:pt modelId="{84CBD691-4689-4A3C-A5EA-CA9025036227}" type="pres">
      <dgm:prSet presAssocID="{47C206B5-71C9-4F2F-8B88-D770FD03ED52}" presName="txTwo" presStyleLbl="node2" presStyleIdx="2" presStyleCnt="6">
        <dgm:presLayoutVars>
          <dgm:chPref val="3"/>
        </dgm:presLayoutVars>
      </dgm:prSet>
      <dgm:spPr/>
    </dgm:pt>
    <dgm:pt modelId="{23ABAE4D-FAB7-489D-AE9E-82B5A2E640D0}" type="pres">
      <dgm:prSet presAssocID="{47C206B5-71C9-4F2F-8B88-D770FD03ED52}" presName="horzTwo" presStyleCnt="0"/>
      <dgm:spPr/>
    </dgm:pt>
    <dgm:pt modelId="{EFABD866-65AA-425B-87D3-BC634BBDC027}" type="pres">
      <dgm:prSet presAssocID="{32A00C87-86A3-4F16-99AB-64430C311360}" presName="sibSpaceTwo" presStyleCnt="0"/>
      <dgm:spPr/>
    </dgm:pt>
    <dgm:pt modelId="{5052BC3C-F198-461D-8C60-AB0C9C8D948C}" type="pres">
      <dgm:prSet presAssocID="{A7FDDDED-61EA-48A4-88EE-5EDC5F5ACE96}" presName="vertTwo" presStyleCnt="0"/>
      <dgm:spPr/>
    </dgm:pt>
    <dgm:pt modelId="{3DEA76F3-2849-4B91-8843-63D14F9A6D74}" type="pres">
      <dgm:prSet presAssocID="{A7FDDDED-61EA-48A4-88EE-5EDC5F5ACE96}" presName="txTwo" presStyleLbl="node2" presStyleIdx="3" presStyleCnt="6">
        <dgm:presLayoutVars>
          <dgm:chPref val="3"/>
        </dgm:presLayoutVars>
      </dgm:prSet>
      <dgm:spPr/>
    </dgm:pt>
    <dgm:pt modelId="{3136B51C-DC75-45D6-860C-8835C532559E}" type="pres">
      <dgm:prSet presAssocID="{A7FDDDED-61EA-48A4-88EE-5EDC5F5ACE96}" presName="horzTwo" presStyleCnt="0"/>
      <dgm:spPr/>
    </dgm:pt>
    <dgm:pt modelId="{0E66CDFE-865F-45F6-8A40-66A5160798CF}" type="pres">
      <dgm:prSet presAssocID="{394B8B1F-DE09-4F93-B54C-4BF8F12A36A8}" presName="sibSpaceTwo" presStyleCnt="0"/>
      <dgm:spPr/>
    </dgm:pt>
    <dgm:pt modelId="{D1E63C36-CB76-4C1A-83F9-4403481AC1A0}" type="pres">
      <dgm:prSet presAssocID="{80AF4B07-9054-4775-AA2C-33B15ADF7D06}" presName="vertTwo" presStyleCnt="0"/>
      <dgm:spPr/>
    </dgm:pt>
    <dgm:pt modelId="{669D7138-6579-4549-9CCF-1E9C60268A34}" type="pres">
      <dgm:prSet presAssocID="{80AF4B07-9054-4775-AA2C-33B15ADF7D06}" presName="txTwo" presStyleLbl="node2" presStyleIdx="4" presStyleCnt="6">
        <dgm:presLayoutVars>
          <dgm:chPref val="3"/>
        </dgm:presLayoutVars>
      </dgm:prSet>
      <dgm:spPr/>
    </dgm:pt>
    <dgm:pt modelId="{557565CF-2F02-4C76-BA10-EB0E346F1248}" type="pres">
      <dgm:prSet presAssocID="{80AF4B07-9054-4775-AA2C-33B15ADF7D06}" presName="horzTwo" presStyleCnt="0"/>
      <dgm:spPr/>
    </dgm:pt>
    <dgm:pt modelId="{B59777EE-B305-4071-B868-2EB1AAFC9161}" type="pres">
      <dgm:prSet presAssocID="{F392CDF9-E19F-4DB9-9EB5-3C5C1FCED1B3}" presName="sibSpaceTwo" presStyleCnt="0"/>
      <dgm:spPr/>
    </dgm:pt>
    <dgm:pt modelId="{96A8FBD3-81A0-4441-AAE1-01A1B0A61F38}" type="pres">
      <dgm:prSet presAssocID="{17504988-109B-4A47-8160-E473D7075E52}" presName="vertTwo" presStyleCnt="0"/>
      <dgm:spPr/>
    </dgm:pt>
    <dgm:pt modelId="{5389AA9E-2187-46A5-9DD1-8A546349981D}" type="pres">
      <dgm:prSet presAssocID="{17504988-109B-4A47-8160-E473D7075E52}" presName="txTwo" presStyleLbl="node2" presStyleIdx="5" presStyleCnt="6">
        <dgm:presLayoutVars>
          <dgm:chPref val="3"/>
        </dgm:presLayoutVars>
      </dgm:prSet>
      <dgm:spPr/>
    </dgm:pt>
    <dgm:pt modelId="{CF95D26A-C777-4359-9F12-AEFAB56F1E63}" type="pres">
      <dgm:prSet presAssocID="{17504988-109B-4A47-8160-E473D7075E52}" presName="horzTwo" presStyleCnt="0"/>
      <dgm:spPr/>
    </dgm:pt>
  </dgm:ptLst>
  <dgm:cxnLst>
    <dgm:cxn modelId="{728CD709-527C-4F46-AF8C-4DE5CB1FACF2}" srcId="{330EACC3-A4D5-4CFC-985B-6191E0519F74}" destId="{17504988-109B-4A47-8160-E473D7075E52}" srcOrd="5" destOrd="0" parTransId="{AE798BA5-73DA-4B1F-AE95-B7356F0C33B7}" sibTransId="{47854C39-553D-4078-8785-53D85F10EBCF}"/>
    <dgm:cxn modelId="{F8C54512-E3DB-419F-8DB2-9994BEB4C134}" srcId="{330EACC3-A4D5-4CFC-985B-6191E0519F74}" destId="{80AF4B07-9054-4775-AA2C-33B15ADF7D06}" srcOrd="4" destOrd="0" parTransId="{E74B68E7-9ED6-4846-8A44-AD15E1513C65}" sibTransId="{F392CDF9-E19F-4DB9-9EB5-3C5C1FCED1B3}"/>
    <dgm:cxn modelId="{ABE33D2C-ABA6-4542-B22D-51E2F582FE87}" type="presOf" srcId="{859D77BC-190F-49A9-BE52-FAEDD3B7D355}" destId="{A72F0A36-CFA3-4294-ACEB-B251D7FF28E1}" srcOrd="0" destOrd="0" presId="urn:microsoft.com/office/officeart/2005/8/layout/hierarchy4"/>
    <dgm:cxn modelId="{ABC28846-59D4-40F8-8099-E3C53CD4A2D8}" type="presOf" srcId="{17504988-109B-4A47-8160-E473D7075E52}" destId="{5389AA9E-2187-46A5-9DD1-8A546349981D}" srcOrd="0" destOrd="0" presId="urn:microsoft.com/office/officeart/2005/8/layout/hierarchy4"/>
    <dgm:cxn modelId="{BFBAC04E-2C9A-442E-AADE-0F5D567C29CA}" type="presOf" srcId="{315F0372-CA38-46CB-B600-ADE69478C934}" destId="{A93BE380-DE9A-4C5F-BF61-22FD377FF295}" srcOrd="0" destOrd="0" presId="urn:microsoft.com/office/officeart/2005/8/layout/hierarchy4"/>
    <dgm:cxn modelId="{E22EB852-DDAC-4B2E-B14E-7FD5D13361B7}" type="presOf" srcId="{A7FDDDED-61EA-48A4-88EE-5EDC5F5ACE96}" destId="{3DEA76F3-2849-4B91-8843-63D14F9A6D74}" srcOrd="0" destOrd="0" presId="urn:microsoft.com/office/officeart/2005/8/layout/hierarchy4"/>
    <dgm:cxn modelId="{7887AE7E-554C-4A07-8591-834FDB4C059D}" srcId="{330EACC3-A4D5-4CFC-985B-6191E0519F74}" destId="{47C206B5-71C9-4F2F-8B88-D770FD03ED52}" srcOrd="2" destOrd="0" parTransId="{AE3F4077-40F1-4F1B-9580-A2CF03F494EF}" sibTransId="{32A00C87-86A3-4F16-99AB-64430C311360}"/>
    <dgm:cxn modelId="{9F57CB95-9833-4D7F-B751-2F8602E28912}" srcId="{330EACC3-A4D5-4CFC-985B-6191E0519F74}" destId="{10D02851-53F9-421D-BC1F-EE8B08B6A390}" srcOrd="0" destOrd="0" parTransId="{1A08C0FE-8608-47A6-8819-DF185D35C033}" sibTransId="{C48B1847-0E75-4D9B-B048-B6910426CD70}"/>
    <dgm:cxn modelId="{741B1097-57D7-4E10-9BD6-433008FF6C46}" type="presOf" srcId="{330EACC3-A4D5-4CFC-985B-6191E0519F74}" destId="{D41EDA94-7738-4ACC-86F7-F3DBB7B0C546}" srcOrd="0" destOrd="0" presId="urn:microsoft.com/office/officeart/2005/8/layout/hierarchy4"/>
    <dgm:cxn modelId="{1F3144A5-0CDE-4945-961F-1026BF059D0D}" type="presOf" srcId="{80AF4B07-9054-4775-AA2C-33B15ADF7D06}" destId="{669D7138-6579-4549-9CCF-1E9C60268A34}" srcOrd="0" destOrd="0" presId="urn:microsoft.com/office/officeart/2005/8/layout/hierarchy4"/>
    <dgm:cxn modelId="{3D8D67C6-32D0-42F2-BE4F-7B2C3E57E020}" srcId="{330EACC3-A4D5-4CFC-985B-6191E0519F74}" destId="{315F0372-CA38-46CB-B600-ADE69478C934}" srcOrd="1" destOrd="0" parTransId="{248B665E-C26D-420B-BE8A-12C7E78401AF}" sibTransId="{B9FCDE1C-9CA6-4B48-B317-923F04214DB9}"/>
    <dgm:cxn modelId="{30E79CC6-E492-43A1-84E8-AF196E3E78F1}" srcId="{859D77BC-190F-49A9-BE52-FAEDD3B7D355}" destId="{330EACC3-A4D5-4CFC-985B-6191E0519F74}" srcOrd="0" destOrd="0" parTransId="{344D8B8C-5343-43B3-A769-DCC8B6F616DA}" sibTransId="{B5E38E55-886F-440B-ACDC-26D5CF0FE028}"/>
    <dgm:cxn modelId="{74B043C7-44AA-4216-B9A2-54F2BA0ABC5C}" type="presOf" srcId="{47C206B5-71C9-4F2F-8B88-D770FD03ED52}" destId="{84CBD691-4689-4A3C-A5EA-CA9025036227}" srcOrd="0" destOrd="0" presId="urn:microsoft.com/office/officeart/2005/8/layout/hierarchy4"/>
    <dgm:cxn modelId="{0EB44CCD-AB39-4704-92FD-3213E04825DD}" type="presOf" srcId="{10D02851-53F9-421D-BC1F-EE8B08B6A390}" destId="{675B77E5-3B32-41B3-974B-2D587D4FFE5D}" srcOrd="0" destOrd="0" presId="urn:microsoft.com/office/officeart/2005/8/layout/hierarchy4"/>
    <dgm:cxn modelId="{E6EB03F3-4D12-42E0-974B-08183052062C}" srcId="{330EACC3-A4D5-4CFC-985B-6191E0519F74}" destId="{A7FDDDED-61EA-48A4-88EE-5EDC5F5ACE96}" srcOrd="3" destOrd="0" parTransId="{170FB34D-FE6F-4409-A138-C9524E1AFBE3}" sibTransId="{394B8B1F-DE09-4F93-B54C-4BF8F12A36A8}"/>
    <dgm:cxn modelId="{2F8BDE0C-9FF2-4867-8849-6286532F3AFD}" type="presParOf" srcId="{A72F0A36-CFA3-4294-ACEB-B251D7FF28E1}" destId="{9591EEFA-A29C-4EF3-913B-EFA70A4D007E}" srcOrd="0" destOrd="0" presId="urn:microsoft.com/office/officeart/2005/8/layout/hierarchy4"/>
    <dgm:cxn modelId="{5D67325F-F25E-4327-A08E-BBFE3F959813}" type="presParOf" srcId="{9591EEFA-A29C-4EF3-913B-EFA70A4D007E}" destId="{D41EDA94-7738-4ACC-86F7-F3DBB7B0C546}" srcOrd="0" destOrd="0" presId="urn:microsoft.com/office/officeart/2005/8/layout/hierarchy4"/>
    <dgm:cxn modelId="{20C887D3-2F5B-4111-967C-E1E677F96A2A}" type="presParOf" srcId="{9591EEFA-A29C-4EF3-913B-EFA70A4D007E}" destId="{2A9F6FCF-8254-4D45-A61C-B80FD5BA6D6A}" srcOrd="1" destOrd="0" presId="urn:microsoft.com/office/officeart/2005/8/layout/hierarchy4"/>
    <dgm:cxn modelId="{FEF3BC4C-27C2-488D-B771-952840E85BF5}" type="presParOf" srcId="{9591EEFA-A29C-4EF3-913B-EFA70A4D007E}" destId="{2680F81A-38FE-474B-8E53-01666484A60D}" srcOrd="2" destOrd="0" presId="urn:microsoft.com/office/officeart/2005/8/layout/hierarchy4"/>
    <dgm:cxn modelId="{3366F446-9894-4994-9592-7CEE2741F920}" type="presParOf" srcId="{2680F81A-38FE-474B-8E53-01666484A60D}" destId="{C6E1B9B5-1533-4EDB-B1EF-37F172D3D975}" srcOrd="0" destOrd="0" presId="urn:microsoft.com/office/officeart/2005/8/layout/hierarchy4"/>
    <dgm:cxn modelId="{38538730-5A6B-4B39-9D0B-F27E6D8DFA9D}" type="presParOf" srcId="{C6E1B9B5-1533-4EDB-B1EF-37F172D3D975}" destId="{675B77E5-3B32-41B3-974B-2D587D4FFE5D}" srcOrd="0" destOrd="0" presId="urn:microsoft.com/office/officeart/2005/8/layout/hierarchy4"/>
    <dgm:cxn modelId="{1A0497FF-0178-4228-891F-FDF4FB8D5D3E}" type="presParOf" srcId="{C6E1B9B5-1533-4EDB-B1EF-37F172D3D975}" destId="{7B20D561-A806-423A-AC1A-3F3D517FC882}" srcOrd="1" destOrd="0" presId="urn:microsoft.com/office/officeart/2005/8/layout/hierarchy4"/>
    <dgm:cxn modelId="{12A11BCB-394A-4D9B-8F37-10504BEDB7A2}" type="presParOf" srcId="{2680F81A-38FE-474B-8E53-01666484A60D}" destId="{FE754D74-4AAC-4F70-A49E-B985997C6A2B}" srcOrd="1" destOrd="0" presId="urn:microsoft.com/office/officeart/2005/8/layout/hierarchy4"/>
    <dgm:cxn modelId="{437945E9-540A-48C4-8FD2-B2F388B2F99C}" type="presParOf" srcId="{2680F81A-38FE-474B-8E53-01666484A60D}" destId="{92A0F228-3DCB-458E-9E73-054639E950E3}" srcOrd="2" destOrd="0" presId="urn:microsoft.com/office/officeart/2005/8/layout/hierarchy4"/>
    <dgm:cxn modelId="{4EE0C1B0-7296-4F6C-85C4-5753CDB9B04D}" type="presParOf" srcId="{92A0F228-3DCB-458E-9E73-054639E950E3}" destId="{A93BE380-DE9A-4C5F-BF61-22FD377FF295}" srcOrd="0" destOrd="0" presId="urn:microsoft.com/office/officeart/2005/8/layout/hierarchy4"/>
    <dgm:cxn modelId="{D0304192-91B2-42C2-B924-1A1AD2DBB3CA}" type="presParOf" srcId="{92A0F228-3DCB-458E-9E73-054639E950E3}" destId="{B1E32263-49FD-414B-801C-AB9BDF54D8C6}" srcOrd="1" destOrd="0" presId="urn:microsoft.com/office/officeart/2005/8/layout/hierarchy4"/>
    <dgm:cxn modelId="{2E65FFC2-7CFD-4C9E-B811-7EB9DE92B96D}" type="presParOf" srcId="{2680F81A-38FE-474B-8E53-01666484A60D}" destId="{41BA20BB-CAA2-43E6-AC76-0DE07380AEFC}" srcOrd="3" destOrd="0" presId="urn:microsoft.com/office/officeart/2005/8/layout/hierarchy4"/>
    <dgm:cxn modelId="{D90D7086-1206-4694-BFDE-C3063DEBBE5A}" type="presParOf" srcId="{2680F81A-38FE-474B-8E53-01666484A60D}" destId="{AA4F4236-07F1-4FB1-887B-66335C343C2D}" srcOrd="4" destOrd="0" presId="urn:microsoft.com/office/officeart/2005/8/layout/hierarchy4"/>
    <dgm:cxn modelId="{36447C29-CF5D-4570-AB25-7D1A113936A2}" type="presParOf" srcId="{AA4F4236-07F1-4FB1-887B-66335C343C2D}" destId="{84CBD691-4689-4A3C-A5EA-CA9025036227}" srcOrd="0" destOrd="0" presId="urn:microsoft.com/office/officeart/2005/8/layout/hierarchy4"/>
    <dgm:cxn modelId="{E4132D36-BFA4-40E4-AF6E-5D60BC1976B6}" type="presParOf" srcId="{AA4F4236-07F1-4FB1-887B-66335C343C2D}" destId="{23ABAE4D-FAB7-489D-AE9E-82B5A2E640D0}" srcOrd="1" destOrd="0" presId="urn:microsoft.com/office/officeart/2005/8/layout/hierarchy4"/>
    <dgm:cxn modelId="{791E9101-F764-476B-B9A9-015852C91D80}" type="presParOf" srcId="{2680F81A-38FE-474B-8E53-01666484A60D}" destId="{EFABD866-65AA-425B-87D3-BC634BBDC027}" srcOrd="5" destOrd="0" presId="urn:microsoft.com/office/officeart/2005/8/layout/hierarchy4"/>
    <dgm:cxn modelId="{FFBCB698-334B-4789-B809-2A073A6E2487}" type="presParOf" srcId="{2680F81A-38FE-474B-8E53-01666484A60D}" destId="{5052BC3C-F198-461D-8C60-AB0C9C8D948C}" srcOrd="6" destOrd="0" presId="urn:microsoft.com/office/officeart/2005/8/layout/hierarchy4"/>
    <dgm:cxn modelId="{C73D851C-5933-4032-AD62-4FEF7AFB4494}" type="presParOf" srcId="{5052BC3C-F198-461D-8C60-AB0C9C8D948C}" destId="{3DEA76F3-2849-4B91-8843-63D14F9A6D74}" srcOrd="0" destOrd="0" presId="urn:microsoft.com/office/officeart/2005/8/layout/hierarchy4"/>
    <dgm:cxn modelId="{8C278B1C-72CF-4216-97A9-0E425FC42DFC}" type="presParOf" srcId="{5052BC3C-F198-461D-8C60-AB0C9C8D948C}" destId="{3136B51C-DC75-45D6-860C-8835C532559E}" srcOrd="1" destOrd="0" presId="urn:microsoft.com/office/officeart/2005/8/layout/hierarchy4"/>
    <dgm:cxn modelId="{14C73E43-C6FD-4670-B3E0-B52637B47172}" type="presParOf" srcId="{2680F81A-38FE-474B-8E53-01666484A60D}" destId="{0E66CDFE-865F-45F6-8A40-66A5160798CF}" srcOrd="7" destOrd="0" presId="urn:microsoft.com/office/officeart/2005/8/layout/hierarchy4"/>
    <dgm:cxn modelId="{D998593E-407D-44FA-AD97-CF64FB7F2BEA}" type="presParOf" srcId="{2680F81A-38FE-474B-8E53-01666484A60D}" destId="{D1E63C36-CB76-4C1A-83F9-4403481AC1A0}" srcOrd="8" destOrd="0" presId="urn:microsoft.com/office/officeart/2005/8/layout/hierarchy4"/>
    <dgm:cxn modelId="{07310C30-E1E4-49B9-9F68-A3AC1EC7AF55}" type="presParOf" srcId="{D1E63C36-CB76-4C1A-83F9-4403481AC1A0}" destId="{669D7138-6579-4549-9CCF-1E9C60268A34}" srcOrd="0" destOrd="0" presId="urn:microsoft.com/office/officeart/2005/8/layout/hierarchy4"/>
    <dgm:cxn modelId="{A48087E3-F7BD-4E5B-8A3A-0DE261500DA3}" type="presParOf" srcId="{D1E63C36-CB76-4C1A-83F9-4403481AC1A0}" destId="{557565CF-2F02-4C76-BA10-EB0E346F1248}" srcOrd="1" destOrd="0" presId="urn:microsoft.com/office/officeart/2005/8/layout/hierarchy4"/>
    <dgm:cxn modelId="{C347A164-301B-4F08-BB4F-F6F011057348}" type="presParOf" srcId="{2680F81A-38FE-474B-8E53-01666484A60D}" destId="{B59777EE-B305-4071-B868-2EB1AAFC9161}" srcOrd="9" destOrd="0" presId="urn:microsoft.com/office/officeart/2005/8/layout/hierarchy4"/>
    <dgm:cxn modelId="{B2BA9BE0-7F63-42B5-83FA-C03E88B0D43D}" type="presParOf" srcId="{2680F81A-38FE-474B-8E53-01666484A60D}" destId="{96A8FBD3-81A0-4441-AAE1-01A1B0A61F38}" srcOrd="10" destOrd="0" presId="urn:microsoft.com/office/officeart/2005/8/layout/hierarchy4"/>
    <dgm:cxn modelId="{E1412759-BF9A-4261-A33F-07B5C5245282}" type="presParOf" srcId="{96A8FBD3-81A0-4441-AAE1-01A1B0A61F38}" destId="{5389AA9E-2187-46A5-9DD1-8A546349981D}" srcOrd="0" destOrd="0" presId="urn:microsoft.com/office/officeart/2005/8/layout/hierarchy4"/>
    <dgm:cxn modelId="{1EA041E1-057B-4672-84EC-C3831B04CD2B}" type="presParOf" srcId="{96A8FBD3-81A0-4441-AAE1-01A1B0A61F38}" destId="{CF95D26A-C777-4359-9F12-AEFAB56F1E6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B98E05-810F-43AE-977C-6A619E821712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BDD59-2988-4A13-A243-E344513ECB5D}">
      <dgm:prSet phldrT="[Text]"/>
      <dgm:spPr/>
      <dgm:t>
        <a:bodyPr/>
        <a:lstStyle/>
        <a:p>
          <a:r>
            <a:rPr lang="en-US" dirty="0"/>
            <a:t>Juliet Fafali Kukuia</a:t>
          </a:r>
        </a:p>
      </dgm:t>
    </dgm:pt>
    <dgm:pt modelId="{31A8EA2A-F680-4ED9-9D89-CA840FB857D4}" type="parTrans" cxnId="{DDE8E2A8-5A6E-45F1-A31C-A10BE3B61989}">
      <dgm:prSet/>
      <dgm:spPr/>
      <dgm:t>
        <a:bodyPr/>
        <a:lstStyle/>
        <a:p>
          <a:endParaRPr lang="en-US"/>
        </a:p>
      </dgm:t>
    </dgm:pt>
    <dgm:pt modelId="{8F180FE1-5675-472D-993A-6BE96E5E9173}" type="sibTrans" cxnId="{DDE8E2A8-5A6E-45F1-A31C-A10BE3B61989}">
      <dgm:prSet/>
      <dgm:spPr/>
      <dgm:t>
        <a:bodyPr/>
        <a:lstStyle/>
        <a:p>
          <a:endParaRPr lang="en-US"/>
        </a:p>
      </dgm:t>
    </dgm:pt>
    <dgm:pt modelId="{CF5B9D44-57AB-447F-B072-DECA96726716}">
      <dgm:prSet phldrT="[Text]"/>
      <dgm:spPr/>
      <dgm:t>
        <a:bodyPr/>
        <a:lstStyle/>
        <a:p>
          <a:r>
            <a:rPr lang="en-US" dirty="0"/>
            <a:t>Samuel Amartey Armah</a:t>
          </a:r>
        </a:p>
      </dgm:t>
    </dgm:pt>
    <dgm:pt modelId="{2974A42F-1FE5-4810-BF5D-F3B4DABED4B2}" type="parTrans" cxnId="{612CF970-5EDF-4598-BF17-D16221818E96}">
      <dgm:prSet/>
      <dgm:spPr/>
      <dgm:t>
        <a:bodyPr/>
        <a:lstStyle/>
        <a:p>
          <a:endParaRPr lang="en-US"/>
        </a:p>
      </dgm:t>
    </dgm:pt>
    <dgm:pt modelId="{DEACACDC-4591-44C0-A654-E11BD0829E71}" type="sibTrans" cxnId="{612CF970-5EDF-4598-BF17-D16221818E96}">
      <dgm:prSet/>
      <dgm:spPr/>
      <dgm:t>
        <a:bodyPr/>
        <a:lstStyle/>
        <a:p>
          <a:endParaRPr lang="en-US"/>
        </a:p>
      </dgm:t>
    </dgm:pt>
    <dgm:pt modelId="{3148FD19-CE31-4D67-9424-23126D37A199}">
      <dgm:prSet phldrT="[Text]"/>
      <dgm:spPr/>
      <dgm:t>
        <a:bodyPr/>
        <a:lstStyle/>
        <a:p>
          <a:r>
            <a:rPr lang="en-US" dirty="0"/>
            <a:t>Nana </a:t>
          </a:r>
          <a:r>
            <a:rPr lang="en-US" dirty="0" err="1"/>
            <a:t>Dansoa</a:t>
          </a:r>
          <a:r>
            <a:rPr lang="en-US" dirty="0"/>
            <a:t> Bediako</a:t>
          </a:r>
        </a:p>
      </dgm:t>
    </dgm:pt>
    <dgm:pt modelId="{8BFBD783-6788-4FEF-A26C-04D6B8EF5CC0}" type="parTrans" cxnId="{DAFCFEDA-24C4-4950-8DB7-EE4AE51F9C7F}">
      <dgm:prSet/>
      <dgm:spPr/>
      <dgm:t>
        <a:bodyPr/>
        <a:lstStyle/>
        <a:p>
          <a:endParaRPr lang="en-US"/>
        </a:p>
      </dgm:t>
    </dgm:pt>
    <dgm:pt modelId="{EE6CB1AD-18D0-4451-9C53-CD7FC6EBA8C0}" type="sibTrans" cxnId="{DAFCFEDA-24C4-4950-8DB7-EE4AE51F9C7F}">
      <dgm:prSet/>
      <dgm:spPr/>
      <dgm:t>
        <a:bodyPr/>
        <a:lstStyle/>
        <a:p>
          <a:endParaRPr lang="en-US"/>
        </a:p>
      </dgm:t>
    </dgm:pt>
    <dgm:pt modelId="{8A0F1839-265E-43D2-BF49-D03AC957FD9D}">
      <dgm:prSet phldrT="[Text]"/>
      <dgm:spPr/>
      <dgm:t>
        <a:bodyPr/>
        <a:lstStyle/>
        <a:p>
          <a:r>
            <a:rPr lang="en-US" dirty="0"/>
            <a:t>Aisha Hussein </a:t>
          </a:r>
          <a:r>
            <a:rPr lang="en-US" dirty="0" err="1"/>
            <a:t>Kanyiti</a:t>
          </a:r>
          <a:r>
            <a:rPr lang="en-US" dirty="0"/>
            <a:t> </a:t>
          </a:r>
        </a:p>
      </dgm:t>
    </dgm:pt>
    <dgm:pt modelId="{B096DD78-064A-4B8C-B0C7-45D280BC311D}" type="parTrans" cxnId="{CF1C9A8F-8628-4985-9707-EF5F2E039986}">
      <dgm:prSet/>
      <dgm:spPr/>
      <dgm:t>
        <a:bodyPr/>
        <a:lstStyle/>
        <a:p>
          <a:endParaRPr lang="en-US"/>
        </a:p>
      </dgm:t>
    </dgm:pt>
    <dgm:pt modelId="{A649AF0F-3DD4-4A93-BBD9-5F9AB48765BA}" type="sibTrans" cxnId="{CF1C9A8F-8628-4985-9707-EF5F2E039986}">
      <dgm:prSet/>
      <dgm:spPr/>
      <dgm:t>
        <a:bodyPr/>
        <a:lstStyle/>
        <a:p>
          <a:endParaRPr lang="en-US"/>
        </a:p>
      </dgm:t>
    </dgm:pt>
    <dgm:pt modelId="{CAA0655F-70FA-4293-8AAA-5747B0EAA0EB}">
      <dgm:prSet phldrT="[Text]"/>
      <dgm:spPr/>
      <dgm:t>
        <a:bodyPr/>
        <a:lstStyle/>
        <a:p>
          <a:r>
            <a:rPr lang="en-US" dirty="0"/>
            <a:t>Esther </a:t>
          </a:r>
          <a:r>
            <a:rPr lang="en-US" dirty="0" err="1"/>
            <a:t>Dankwah</a:t>
          </a:r>
          <a:r>
            <a:rPr lang="en-US" dirty="0"/>
            <a:t> </a:t>
          </a:r>
          <a:r>
            <a:rPr lang="en-US" dirty="0" err="1"/>
            <a:t>Affum</a:t>
          </a:r>
          <a:endParaRPr lang="en-US" dirty="0"/>
        </a:p>
      </dgm:t>
    </dgm:pt>
    <dgm:pt modelId="{715D0D63-7454-48A4-89E9-0ACDA057BF72}" type="parTrans" cxnId="{19191017-BC67-43C1-959E-E5A04431704D}">
      <dgm:prSet/>
      <dgm:spPr/>
      <dgm:t>
        <a:bodyPr/>
        <a:lstStyle/>
        <a:p>
          <a:endParaRPr lang="en-US"/>
        </a:p>
      </dgm:t>
    </dgm:pt>
    <dgm:pt modelId="{BBA59D8D-D999-4F1E-AE63-AFD7A41C9DF6}" type="sibTrans" cxnId="{19191017-BC67-43C1-959E-E5A04431704D}">
      <dgm:prSet/>
      <dgm:spPr/>
      <dgm:t>
        <a:bodyPr/>
        <a:lstStyle/>
        <a:p>
          <a:endParaRPr lang="en-US"/>
        </a:p>
      </dgm:t>
    </dgm:pt>
    <dgm:pt modelId="{3F7D220E-5439-4D4E-83AF-2423DF48617A}" type="pres">
      <dgm:prSet presAssocID="{72B98E05-810F-43AE-977C-6A619E821712}" presName="Name0" presStyleCnt="0">
        <dgm:presLayoutVars>
          <dgm:dir/>
        </dgm:presLayoutVars>
      </dgm:prSet>
      <dgm:spPr/>
    </dgm:pt>
    <dgm:pt modelId="{3F4C607F-80D4-496F-A2FA-678971714E3F}" type="pres">
      <dgm:prSet presAssocID="{484BDD59-2988-4A13-A243-E344513ECB5D}" presName="composite" presStyleCnt="0"/>
      <dgm:spPr/>
    </dgm:pt>
    <dgm:pt modelId="{07FD4F9F-6F62-49C5-92E8-21167E590425}" type="pres">
      <dgm:prSet presAssocID="{484BDD59-2988-4A13-A243-E344513ECB5D}" presName="Accent" presStyleLbl="alignAcc1" presStyleIdx="0" presStyleCnt="5"/>
      <dgm:spPr/>
    </dgm:pt>
    <dgm:pt modelId="{554263AF-0A6E-485F-8F5C-B1B7791A9765}" type="pres">
      <dgm:prSet presAssocID="{484BDD59-2988-4A13-A243-E344513ECB5D}" presName="Image" presStyleLbl="nod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482" b="-65518"/>
          </a:stretch>
        </a:blipFill>
      </dgm:spPr>
    </dgm:pt>
    <dgm:pt modelId="{35792853-1694-451C-8280-BCCD7F32FB84}" type="pres">
      <dgm:prSet presAssocID="{484BDD59-2988-4A13-A243-E344513ECB5D}" presName="Child" presStyleLbl="revTx" presStyleIdx="0" presStyleCnt="5">
        <dgm:presLayoutVars>
          <dgm:bulletEnabled val="1"/>
        </dgm:presLayoutVars>
      </dgm:prSet>
      <dgm:spPr/>
    </dgm:pt>
    <dgm:pt modelId="{A3F9BF40-B554-408A-ABE2-53F6F6C47F50}" type="pres">
      <dgm:prSet presAssocID="{484BDD59-2988-4A13-A243-E344513ECB5D}" presName="Parent" presStyleLbl="alignNode1" presStyleIdx="0" presStyleCnt="5">
        <dgm:presLayoutVars>
          <dgm:bulletEnabled val="1"/>
        </dgm:presLayoutVars>
      </dgm:prSet>
      <dgm:spPr/>
    </dgm:pt>
    <dgm:pt modelId="{8557270C-EB7C-4FE5-B7F3-AF44302ABE6F}" type="pres">
      <dgm:prSet presAssocID="{8F180FE1-5675-472D-993A-6BE96E5E9173}" presName="sibTrans" presStyleCnt="0"/>
      <dgm:spPr/>
    </dgm:pt>
    <dgm:pt modelId="{575205E0-20D5-481D-B9FE-332CCAD68265}" type="pres">
      <dgm:prSet presAssocID="{CF5B9D44-57AB-447F-B072-DECA96726716}" presName="composite" presStyleCnt="0"/>
      <dgm:spPr/>
    </dgm:pt>
    <dgm:pt modelId="{A9EABE5E-1F6E-4C2B-9873-1A31F592DD72}" type="pres">
      <dgm:prSet presAssocID="{CF5B9D44-57AB-447F-B072-DECA96726716}" presName="Accent" presStyleLbl="alignAcc1" presStyleIdx="1" presStyleCnt="5"/>
      <dgm:spPr/>
    </dgm:pt>
    <dgm:pt modelId="{3B946031-31F3-4F15-B7CD-15F2758C2A25}" type="pres">
      <dgm:prSet presAssocID="{CF5B9D44-57AB-447F-B072-DECA96726716}" presName="Image" presStyleLbl="node1" presStyleIdx="1" presStyleCnt="5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9" t="-17084" r="429" b="-60916"/>
          </a:stretch>
        </a:blipFill>
      </dgm:spPr>
    </dgm:pt>
    <dgm:pt modelId="{79F157FF-4F04-4B86-822F-7D6F5FF5481D}" type="pres">
      <dgm:prSet presAssocID="{CF5B9D44-57AB-447F-B072-DECA96726716}" presName="Child" presStyleLbl="revTx" presStyleIdx="1" presStyleCnt="5">
        <dgm:presLayoutVars>
          <dgm:bulletEnabled val="1"/>
        </dgm:presLayoutVars>
      </dgm:prSet>
      <dgm:spPr/>
    </dgm:pt>
    <dgm:pt modelId="{926CA407-6354-45E8-BED1-F8236F7E79B5}" type="pres">
      <dgm:prSet presAssocID="{CF5B9D44-57AB-447F-B072-DECA96726716}" presName="Parent" presStyleLbl="alignNode1" presStyleIdx="1" presStyleCnt="5">
        <dgm:presLayoutVars>
          <dgm:bulletEnabled val="1"/>
        </dgm:presLayoutVars>
      </dgm:prSet>
      <dgm:spPr/>
    </dgm:pt>
    <dgm:pt modelId="{6FE01E22-EE5A-4ABC-8CCF-ACBCAD1F73A9}" type="pres">
      <dgm:prSet presAssocID="{DEACACDC-4591-44C0-A654-E11BD0829E71}" presName="sibTrans" presStyleCnt="0"/>
      <dgm:spPr/>
    </dgm:pt>
    <dgm:pt modelId="{3B0619D9-B501-4DB4-98B4-424466B03142}" type="pres">
      <dgm:prSet presAssocID="{3148FD19-CE31-4D67-9424-23126D37A199}" presName="composite" presStyleCnt="0"/>
      <dgm:spPr/>
    </dgm:pt>
    <dgm:pt modelId="{F8282599-30CE-473F-B502-EDC28159F305}" type="pres">
      <dgm:prSet presAssocID="{3148FD19-CE31-4D67-9424-23126D37A199}" presName="Accent" presStyleLbl="alignAcc1" presStyleIdx="2" presStyleCnt="5"/>
      <dgm:spPr/>
    </dgm:pt>
    <dgm:pt modelId="{12783FF6-ED34-4E7D-AD64-520EDDFC3C25}" type="pres">
      <dgm:prSet presAssocID="{3148FD19-CE31-4D67-9424-23126D37A199}" presName="Image" presStyleLbl="node1" presStyleIdx="2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12" t="-9355" r="2212" b="-68645"/>
          </a:stretch>
        </a:blipFill>
      </dgm:spPr>
    </dgm:pt>
    <dgm:pt modelId="{5D143F1E-0E74-47D4-BB6C-1438B68F175B}" type="pres">
      <dgm:prSet presAssocID="{3148FD19-CE31-4D67-9424-23126D37A199}" presName="Child" presStyleLbl="revTx" presStyleIdx="2" presStyleCnt="5">
        <dgm:presLayoutVars>
          <dgm:bulletEnabled val="1"/>
        </dgm:presLayoutVars>
      </dgm:prSet>
      <dgm:spPr/>
    </dgm:pt>
    <dgm:pt modelId="{BE0FF976-C19C-4BEC-8664-7F763E121D9E}" type="pres">
      <dgm:prSet presAssocID="{3148FD19-CE31-4D67-9424-23126D37A199}" presName="Parent" presStyleLbl="alignNode1" presStyleIdx="2" presStyleCnt="5">
        <dgm:presLayoutVars>
          <dgm:bulletEnabled val="1"/>
        </dgm:presLayoutVars>
      </dgm:prSet>
      <dgm:spPr/>
    </dgm:pt>
    <dgm:pt modelId="{BBABF564-C4AA-40D4-84B0-B66B203C6777}" type="pres">
      <dgm:prSet presAssocID="{EE6CB1AD-18D0-4451-9C53-CD7FC6EBA8C0}" presName="sibTrans" presStyleCnt="0"/>
      <dgm:spPr/>
    </dgm:pt>
    <dgm:pt modelId="{3265E390-68AD-4371-82B1-8F5FE817FD7F}" type="pres">
      <dgm:prSet presAssocID="{CAA0655F-70FA-4293-8AAA-5747B0EAA0EB}" presName="composite" presStyleCnt="0"/>
      <dgm:spPr/>
    </dgm:pt>
    <dgm:pt modelId="{189AC72C-5A2B-4F64-935C-DB978D98FDD7}" type="pres">
      <dgm:prSet presAssocID="{CAA0655F-70FA-4293-8AAA-5747B0EAA0EB}" presName="Accent" presStyleLbl="alignAcc1" presStyleIdx="3" presStyleCnt="5"/>
      <dgm:spPr/>
    </dgm:pt>
    <dgm:pt modelId="{99FD85ED-8D11-4706-B8AE-17A1E9412AFE}" type="pres">
      <dgm:prSet presAssocID="{CAA0655F-70FA-4293-8AAA-5747B0EAA0EB}" presName="Image" presStyleLbl="node1" presStyleIdx="3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57" t="-6891" r="-857" b="-71109"/>
          </a:stretch>
        </a:blipFill>
      </dgm:spPr>
    </dgm:pt>
    <dgm:pt modelId="{12A30C2D-6C4C-45D7-BC66-CFE2968ED000}" type="pres">
      <dgm:prSet presAssocID="{CAA0655F-70FA-4293-8AAA-5747B0EAA0EB}" presName="Child" presStyleLbl="revTx" presStyleIdx="3" presStyleCnt="5">
        <dgm:presLayoutVars>
          <dgm:bulletEnabled val="1"/>
        </dgm:presLayoutVars>
      </dgm:prSet>
      <dgm:spPr/>
    </dgm:pt>
    <dgm:pt modelId="{5D4AE5FD-64A3-4A26-875B-D9BE5F4FC92B}" type="pres">
      <dgm:prSet presAssocID="{CAA0655F-70FA-4293-8AAA-5747B0EAA0EB}" presName="Parent" presStyleLbl="alignNode1" presStyleIdx="3" presStyleCnt="5">
        <dgm:presLayoutVars>
          <dgm:bulletEnabled val="1"/>
        </dgm:presLayoutVars>
      </dgm:prSet>
      <dgm:spPr/>
    </dgm:pt>
    <dgm:pt modelId="{8F570480-EE5F-42A4-9535-059401E398A2}" type="pres">
      <dgm:prSet presAssocID="{BBA59D8D-D999-4F1E-AE63-AFD7A41C9DF6}" presName="sibTrans" presStyleCnt="0"/>
      <dgm:spPr/>
    </dgm:pt>
    <dgm:pt modelId="{B3A6910D-08B4-455B-AA3F-B635FA4A4FC9}" type="pres">
      <dgm:prSet presAssocID="{8A0F1839-265E-43D2-BF49-D03AC957FD9D}" presName="composite" presStyleCnt="0"/>
      <dgm:spPr/>
    </dgm:pt>
    <dgm:pt modelId="{42C72113-1522-4C5B-9331-079ACD66CE7A}" type="pres">
      <dgm:prSet presAssocID="{8A0F1839-265E-43D2-BF49-D03AC957FD9D}" presName="Accent" presStyleLbl="alignAcc1" presStyleIdx="4" presStyleCnt="5"/>
      <dgm:spPr/>
    </dgm:pt>
    <dgm:pt modelId="{F4C7CEA2-F0AC-461D-8C10-C8CA02A221CC}" type="pres">
      <dgm:prSet presAssocID="{8A0F1839-265E-43D2-BF49-D03AC957FD9D}" presName="Image" presStyleLbl="node1" presStyleIdx="4" presStyleCnt="5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57" t="-5872" r="-857" b="-72128"/>
          </a:stretch>
        </a:blipFill>
      </dgm:spPr>
    </dgm:pt>
    <dgm:pt modelId="{D5579B28-AB9B-45C3-9910-2738406015F7}" type="pres">
      <dgm:prSet presAssocID="{8A0F1839-265E-43D2-BF49-D03AC957FD9D}" presName="Child" presStyleLbl="revTx" presStyleIdx="4" presStyleCnt="5">
        <dgm:presLayoutVars>
          <dgm:bulletEnabled val="1"/>
        </dgm:presLayoutVars>
      </dgm:prSet>
      <dgm:spPr/>
    </dgm:pt>
    <dgm:pt modelId="{6D45872E-1AF0-4392-B293-3046D2F6FCFE}" type="pres">
      <dgm:prSet presAssocID="{8A0F1839-265E-43D2-BF49-D03AC957FD9D}" presName="Parent" presStyleLbl="alignNode1" presStyleIdx="4" presStyleCnt="5">
        <dgm:presLayoutVars>
          <dgm:bulletEnabled val="1"/>
        </dgm:presLayoutVars>
      </dgm:prSet>
      <dgm:spPr/>
    </dgm:pt>
  </dgm:ptLst>
  <dgm:cxnLst>
    <dgm:cxn modelId="{AF9FCE0C-2AAF-40A3-83DF-480FE55D5634}" type="presOf" srcId="{CAA0655F-70FA-4293-8AAA-5747B0EAA0EB}" destId="{5D4AE5FD-64A3-4A26-875B-D9BE5F4FC92B}" srcOrd="0" destOrd="0" presId="urn:microsoft.com/office/officeart/2008/layout/TitlePictureLineup"/>
    <dgm:cxn modelId="{19191017-BC67-43C1-959E-E5A04431704D}" srcId="{72B98E05-810F-43AE-977C-6A619E821712}" destId="{CAA0655F-70FA-4293-8AAA-5747B0EAA0EB}" srcOrd="3" destOrd="0" parTransId="{715D0D63-7454-48A4-89E9-0ACDA057BF72}" sibTransId="{BBA59D8D-D999-4F1E-AE63-AFD7A41C9DF6}"/>
    <dgm:cxn modelId="{612CF970-5EDF-4598-BF17-D16221818E96}" srcId="{72B98E05-810F-43AE-977C-6A619E821712}" destId="{CF5B9D44-57AB-447F-B072-DECA96726716}" srcOrd="1" destOrd="0" parTransId="{2974A42F-1FE5-4810-BF5D-F3B4DABED4B2}" sibTransId="{DEACACDC-4591-44C0-A654-E11BD0829E71}"/>
    <dgm:cxn modelId="{CF1C9A8F-8628-4985-9707-EF5F2E039986}" srcId="{72B98E05-810F-43AE-977C-6A619E821712}" destId="{8A0F1839-265E-43D2-BF49-D03AC957FD9D}" srcOrd="4" destOrd="0" parTransId="{B096DD78-064A-4B8C-B0C7-45D280BC311D}" sibTransId="{A649AF0F-3DD4-4A93-BBD9-5F9AB48765BA}"/>
    <dgm:cxn modelId="{F740AD96-DCD4-4B5D-B817-ABC750A70314}" type="presOf" srcId="{3148FD19-CE31-4D67-9424-23126D37A199}" destId="{BE0FF976-C19C-4BEC-8664-7F763E121D9E}" srcOrd="0" destOrd="0" presId="urn:microsoft.com/office/officeart/2008/layout/TitlePictureLineup"/>
    <dgm:cxn modelId="{DDE8E2A8-5A6E-45F1-A31C-A10BE3B61989}" srcId="{72B98E05-810F-43AE-977C-6A619E821712}" destId="{484BDD59-2988-4A13-A243-E344513ECB5D}" srcOrd="0" destOrd="0" parTransId="{31A8EA2A-F680-4ED9-9D89-CA840FB857D4}" sibTransId="{8F180FE1-5675-472D-993A-6BE96E5E9173}"/>
    <dgm:cxn modelId="{932816AC-EB85-4023-A35F-CFC86E55F601}" type="presOf" srcId="{8A0F1839-265E-43D2-BF49-D03AC957FD9D}" destId="{6D45872E-1AF0-4392-B293-3046D2F6FCFE}" srcOrd="0" destOrd="0" presId="urn:microsoft.com/office/officeart/2008/layout/TitlePictureLineup"/>
    <dgm:cxn modelId="{C7BE83C5-E1E1-4CD1-AC0C-D431DAEDCB7E}" type="presOf" srcId="{484BDD59-2988-4A13-A243-E344513ECB5D}" destId="{A3F9BF40-B554-408A-ABE2-53F6F6C47F50}" srcOrd="0" destOrd="0" presId="urn:microsoft.com/office/officeart/2008/layout/TitlePictureLineup"/>
    <dgm:cxn modelId="{FDE3F3C9-7CD8-4BD7-A315-B3DD565687EA}" type="presOf" srcId="{CF5B9D44-57AB-447F-B072-DECA96726716}" destId="{926CA407-6354-45E8-BED1-F8236F7E79B5}" srcOrd="0" destOrd="0" presId="urn:microsoft.com/office/officeart/2008/layout/TitlePictureLineup"/>
    <dgm:cxn modelId="{DAFCFEDA-24C4-4950-8DB7-EE4AE51F9C7F}" srcId="{72B98E05-810F-43AE-977C-6A619E821712}" destId="{3148FD19-CE31-4D67-9424-23126D37A199}" srcOrd="2" destOrd="0" parTransId="{8BFBD783-6788-4FEF-A26C-04D6B8EF5CC0}" sibTransId="{EE6CB1AD-18D0-4451-9C53-CD7FC6EBA8C0}"/>
    <dgm:cxn modelId="{5EAAC7F5-9195-4BDD-BEAE-686055F7EA13}" type="presOf" srcId="{72B98E05-810F-43AE-977C-6A619E821712}" destId="{3F7D220E-5439-4D4E-83AF-2423DF48617A}" srcOrd="0" destOrd="0" presId="urn:microsoft.com/office/officeart/2008/layout/TitlePictureLineup"/>
    <dgm:cxn modelId="{6A094C8E-25CE-47FE-B051-0BAC732A1B7D}" type="presParOf" srcId="{3F7D220E-5439-4D4E-83AF-2423DF48617A}" destId="{3F4C607F-80D4-496F-A2FA-678971714E3F}" srcOrd="0" destOrd="0" presId="urn:microsoft.com/office/officeart/2008/layout/TitlePictureLineup"/>
    <dgm:cxn modelId="{60843E4E-212B-4C16-B50F-1443EB2857CA}" type="presParOf" srcId="{3F4C607F-80D4-496F-A2FA-678971714E3F}" destId="{07FD4F9F-6F62-49C5-92E8-21167E590425}" srcOrd="0" destOrd="0" presId="urn:microsoft.com/office/officeart/2008/layout/TitlePictureLineup"/>
    <dgm:cxn modelId="{162E0FAD-B4F4-4F6A-9FB9-71D4BEE3C6D4}" type="presParOf" srcId="{3F4C607F-80D4-496F-A2FA-678971714E3F}" destId="{554263AF-0A6E-485F-8F5C-B1B7791A9765}" srcOrd="1" destOrd="0" presId="urn:microsoft.com/office/officeart/2008/layout/TitlePictureLineup"/>
    <dgm:cxn modelId="{AFC20081-E019-455A-B33F-89DF32460308}" type="presParOf" srcId="{3F4C607F-80D4-496F-A2FA-678971714E3F}" destId="{35792853-1694-451C-8280-BCCD7F32FB84}" srcOrd="2" destOrd="0" presId="urn:microsoft.com/office/officeart/2008/layout/TitlePictureLineup"/>
    <dgm:cxn modelId="{89106F99-2449-40F6-9CD6-AD99A63B0C29}" type="presParOf" srcId="{3F4C607F-80D4-496F-A2FA-678971714E3F}" destId="{A3F9BF40-B554-408A-ABE2-53F6F6C47F50}" srcOrd="3" destOrd="0" presId="urn:microsoft.com/office/officeart/2008/layout/TitlePictureLineup"/>
    <dgm:cxn modelId="{ED76A924-525A-4184-B2A7-31CEFF3EE67F}" type="presParOf" srcId="{3F7D220E-5439-4D4E-83AF-2423DF48617A}" destId="{8557270C-EB7C-4FE5-B7F3-AF44302ABE6F}" srcOrd="1" destOrd="0" presId="urn:microsoft.com/office/officeart/2008/layout/TitlePictureLineup"/>
    <dgm:cxn modelId="{02B13BAB-5A43-4B6C-BC1C-63FA349F0F10}" type="presParOf" srcId="{3F7D220E-5439-4D4E-83AF-2423DF48617A}" destId="{575205E0-20D5-481D-B9FE-332CCAD68265}" srcOrd="2" destOrd="0" presId="urn:microsoft.com/office/officeart/2008/layout/TitlePictureLineup"/>
    <dgm:cxn modelId="{063A029B-4341-4926-BC76-847A55D7552A}" type="presParOf" srcId="{575205E0-20D5-481D-B9FE-332CCAD68265}" destId="{A9EABE5E-1F6E-4C2B-9873-1A31F592DD72}" srcOrd="0" destOrd="0" presId="urn:microsoft.com/office/officeart/2008/layout/TitlePictureLineup"/>
    <dgm:cxn modelId="{2A44ACC0-F17C-480D-B18A-EC53A3B4605D}" type="presParOf" srcId="{575205E0-20D5-481D-B9FE-332CCAD68265}" destId="{3B946031-31F3-4F15-B7CD-15F2758C2A25}" srcOrd="1" destOrd="0" presId="urn:microsoft.com/office/officeart/2008/layout/TitlePictureLineup"/>
    <dgm:cxn modelId="{CFE6724F-1025-4704-AF86-FF13799938F8}" type="presParOf" srcId="{575205E0-20D5-481D-B9FE-332CCAD68265}" destId="{79F157FF-4F04-4B86-822F-7D6F5FF5481D}" srcOrd="2" destOrd="0" presId="urn:microsoft.com/office/officeart/2008/layout/TitlePictureLineup"/>
    <dgm:cxn modelId="{FF0121C7-E046-42EC-AB37-D270E75EDB62}" type="presParOf" srcId="{575205E0-20D5-481D-B9FE-332CCAD68265}" destId="{926CA407-6354-45E8-BED1-F8236F7E79B5}" srcOrd="3" destOrd="0" presId="urn:microsoft.com/office/officeart/2008/layout/TitlePictureLineup"/>
    <dgm:cxn modelId="{9D77F4C4-94C9-4E61-8D5B-35BFF23E47C3}" type="presParOf" srcId="{3F7D220E-5439-4D4E-83AF-2423DF48617A}" destId="{6FE01E22-EE5A-4ABC-8CCF-ACBCAD1F73A9}" srcOrd="3" destOrd="0" presId="urn:microsoft.com/office/officeart/2008/layout/TitlePictureLineup"/>
    <dgm:cxn modelId="{8CEF9052-EB96-4361-B147-73C9BC038B10}" type="presParOf" srcId="{3F7D220E-5439-4D4E-83AF-2423DF48617A}" destId="{3B0619D9-B501-4DB4-98B4-424466B03142}" srcOrd="4" destOrd="0" presId="urn:microsoft.com/office/officeart/2008/layout/TitlePictureLineup"/>
    <dgm:cxn modelId="{22E08318-7BBE-48F9-B0C8-CBFF7920710E}" type="presParOf" srcId="{3B0619D9-B501-4DB4-98B4-424466B03142}" destId="{F8282599-30CE-473F-B502-EDC28159F305}" srcOrd="0" destOrd="0" presId="urn:microsoft.com/office/officeart/2008/layout/TitlePictureLineup"/>
    <dgm:cxn modelId="{2A443E1A-2226-4848-A4E3-EFE9DA345663}" type="presParOf" srcId="{3B0619D9-B501-4DB4-98B4-424466B03142}" destId="{12783FF6-ED34-4E7D-AD64-520EDDFC3C25}" srcOrd="1" destOrd="0" presId="urn:microsoft.com/office/officeart/2008/layout/TitlePictureLineup"/>
    <dgm:cxn modelId="{2124ABE8-4760-42F7-B994-E0173A21CD18}" type="presParOf" srcId="{3B0619D9-B501-4DB4-98B4-424466B03142}" destId="{5D143F1E-0E74-47D4-BB6C-1438B68F175B}" srcOrd="2" destOrd="0" presId="urn:microsoft.com/office/officeart/2008/layout/TitlePictureLineup"/>
    <dgm:cxn modelId="{48726983-FD18-4FE2-A25B-0050EFF232D0}" type="presParOf" srcId="{3B0619D9-B501-4DB4-98B4-424466B03142}" destId="{BE0FF976-C19C-4BEC-8664-7F763E121D9E}" srcOrd="3" destOrd="0" presId="urn:microsoft.com/office/officeart/2008/layout/TitlePictureLineup"/>
    <dgm:cxn modelId="{90E94569-AD9C-466A-AE54-3A8F361905AB}" type="presParOf" srcId="{3F7D220E-5439-4D4E-83AF-2423DF48617A}" destId="{BBABF564-C4AA-40D4-84B0-B66B203C6777}" srcOrd="5" destOrd="0" presId="urn:microsoft.com/office/officeart/2008/layout/TitlePictureLineup"/>
    <dgm:cxn modelId="{FAC07F45-DD1E-4A15-8CFA-BAE0299B7500}" type="presParOf" srcId="{3F7D220E-5439-4D4E-83AF-2423DF48617A}" destId="{3265E390-68AD-4371-82B1-8F5FE817FD7F}" srcOrd="6" destOrd="0" presId="urn:microsoft.com/office/officeart/2008/layout/TitlePictureLineup"/>
    <dgm:cxn modelId="{B06DBBFF-3D58-40B7-BC46-BBB5A85E6696}" type="presParOf" srcId="{3265E390-68AD-4371-82B1-8F5FE817FD7F}" destId="{189AC72C-5A2B-4F64-935C-DB978D98FDD7}" srcOrd="0" destOrd="0" presId="urn:microsoft.com/office/officeart/2008/layout/TitlePictureLineup"/>
    <dgm:cxn modelId="{2997B5C4-6EF4-4599-A81A-015BA4042AE5}" type="presParOf" srcId="{3265E390-68AD-4371-82B1-8F5FE817FD7F}" destId="{99FD85ED-8D11-4706-B8AE-17A1E9412AFE}" srcOrd="1" destOrd="0" presId="urn:microsoft.com/office/officeart/2008/layout/TitlePictureLineup"/>
    <dgm:cxn modelId="{85312FF0-0834-4655-ABB8-BE9C48BEEB91}" type="presParOf" srcId="{3265E390-68AD-4371-82B1-8F5FE817FD7F}" destId="{12A30C2D-6C4C-45D7-BC66-CFE2968ED000}" srcOrd="2" destOrd="0" presId="urn:microsoft.com/office/officeart/2008/layout/TitlePictureLineup"/>
    <dgm:cxn modelId="{91694850-3FF5-4AE3-889D-83960694CB1D}" type="presParOf" srcId="{3265E390-68AD-4371-82B1-8F5FE817FD7F}" destId="{5D4AE5FD-64A3-4A26-875B-D9BE5F4FC92B}" srcOrd="3" destOrd="0" presId="urn:microsoft.com/office/officeart/2008/layout/TitlePictureLineup"/>
    <dgm:cxn modelId="{DD7078F4-9A68-4311-9524-9B21BA12C0E7}" type="presParOf" srcId="{3F7D220E-5439-4D4E-83AF-2423DF48617A}" destId="{8F570480-EE5F-42A4-9535-059401E398A2}" srcOrd="7" destOrd="0" presId="urn:microsoft.com/office/officeart/2008/layout/TitlePictureLineup"/>
    <dgm:cxn modelId="{CB4F0A22-4BDB-47AD-A4E9-95026C2D9514}" type="presParOf" srcId="{3F7D220E-5439-4D4E-83AF-2423DF48617A}" destId="{B3A6910D-08B4-455B-AA3F-B635FA4A4FC9}" srcOrd="8" destOrd="0" presId="urn:microsoft.com/office/officeart/2008/layout/TitlePictureLineup"/>
    <dgm:cxn modelId="{CF351897-9FCF-4050-8C34-50FDEC2B4E3C}" type="presParOf" srcId="{B3A6910D-08B4-455B-AA3F-B635FA4A4FC9}" destId="{42C72113-1522-4C5B-9331-079ACD66CE7A}" srcOrd="0" destOrd="0" presId="urn:microsoft.com/office/officeart/2008/layout/TitlePictureLineup"/>
    <dgm:cxn modelId="{EAA65608-3E3E-4205-BB41-EE30EBBA588E}" type="presParOf" srcId="{B3A6910D-08B4-455B-AA3F-B635FA4A4FC9}" destId="{F4C7CEA2-F0AC-461D-8C10-C8CA02A221CC}" srcOrd="1" destOrd="0" presId="urn:microsoft.com/office/officeart/2008/layout/TitlePictureLineup"/>
    <dgm:cxn modelId="{CE981806-29AC-4E6D-B1A5-4BC7189F66C2}" type="presParOf" srcId="{B3A6910D-08B4-455B-AA3F-B635FA4A4FC9}" destId="{D5579B28-AB9B-45C3-9910-2738406015F7}" srcOrd="2" destOrd="0" presId="urn:microsoft.com/office/officeart/2008/layout/TitlePictureLineup"/>
    <dgm:cxn modelId="{84BB7341-9731-4DF3-B002-E07744303451}" type="presParOf" srcId="{B3A6910D-08B4-455B-AA3F-B635FA4A4FC9}" destId="{6D45872E-1AF0-4392-B293-3046D2F6FCFE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E46C96-04D7-4328-A690-3E5321E423B6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1C822F-FBF4-45A4-A3AA-76C4F16F155E}">
      <dgm:prSet/>
      <dgm:spPr>
        <a:gradFill rotWithShape="0">
          <a:gsLst>
            <a:gs pos="0">
              <a:schemeClr val="tx2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</a:gradFill>
      </dgm:spPr>
      <dgm:t>
        <a:bodyPr/>
        <a:lstStyle/>
        <a:p>
          <a:pPr algn="ctr"/>
          <a:r>
            <a:rPr lang="en-GB" b="1" baseline="0" dirty="0"/>
            <a:t>OVERVIEW </a:t>
          </a:r>
          <a:endParaRPr lang="en-US" dirty="0"/>
        </a:p>
      </dgm:t>
    </dgm:pt>
    <dgm:pt modelId="{1611CEDF-5FC6-4A33-8F99-FE1C980C2D1E}" type="parTrans" cxnId="{0AAE5890-D239-473A-9F74-9A029444BD7B}">
      <dgm:prSet/>
      <dgm:spPr/>
      <dgm:t>
        <a:bodyPr/>
        <a:lstStyle/>
        <a:p>
          <a:endParaRPr lang="en-US"/>
        </a:p>
      </dgm:t>
    </dgm:pt>
    <dgm:pt modelId="{F0B0AAE4-EE27-45D2-9C6D-300B70B27C40}" type="sibTrans" cxnId="{0AAE5890-D239-473A-9F74-9A029444BD7B}">
      <dgm:prSet/>
      <dgm:spPr/>
      <dgm:t>
        <a:bodyPr/>
        <a:lstStyle/>
        <a:p>
          <a:endParaRPr lang="en-US"/>
        </a:p>
      </dgm:t>
    </dgm:pt>
    <dgm:pt modelId="{02B8540A-1BEC-4399-930D-F0E514AB6EEF}" type="pres">
      <dgm:prSet presAssocID="{10E46C96-04D7-4328-A690-3E5321E423B6}" presName="linearFlow" presStyleCnt="0">
        <dgm:presLayoutVars>
          <dgm:dir/>
          <dgm:resizeHandles val="exact"/>
        </dgm:presLayoutVars>
      </dgm:prSet>
      <dgm:spPr/>
    </dgm:pt>
    <dgm:pt modelId="{90AB1B77-60AF-46A0-AA0A-260A26FA3DD3}" type="pres">
      <dgm:prSet presAssocID="{CF1C822F-FBF4-45A4-A3AA-76C4F16F155E}" presName="composite" presStyleCnt="0"/>
      <dgm:spPr/>
    </dgm:pt>
    <dgm:pt modelId="{FE0C268C-1FDE-4EEC-BAC8-85CA2E01332C}" type="pres">
      <dgm:prSet presAssocID="{CF1C822F-FBF4-45A4-A3AA-76C4F16F155E}" presName="imgShp" presStyleLbl="fgImgPlace1" presStyleIdx="0" presStyleCnt="1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0582AA52-B56F-470A-91A0-AB4FE9AEEA19}" type="pres">
      <dgm:prSet presAssocID="{CF1C822F-FBF4-45A4-A3AA-76C4F16F155E}" presName="txShp" presStyleLbl="node1" presStyleIdx="0" presStyleCnt="1">
        <dgm:presLayoutVars>
          <dgm:bulletEnabled val="1"/>
        </dgm:presLayoutVars>
      </dgm:prSet>
      <dgm:spPr/>
    </dgm:pt>
  </dgm:ptLst>
  <dgm:cxnLst>
    <dgm:cxn modelId="{0AAE5890-D239-473A-9F74-9A029444BD7B}" srcId="{10E46C96-04D7-4328-A690-3E5321E423B6}" destId="{CF1C822F-FBF4-45A4-A3AA-76C4F16F155E}" srcOrd="0" destOrd="0" parTransId="{1611CEDF-5FC6-4A33-8F99-FE1C980C2D1E}" sibTransId="{F0B0AAE4-EE27-45D2-9C6D-300B70B27C40}"/>
    <dgm:cxn modelId="{60AF1A97-9037-4C8E-81BD-3211BE54AB76}" type="presOf" srcId="{CF1C822F-FBF4-45A4-A3AA-76C4F16F155E}" destId="{0582AA52-B56F-470A-91A0-AB4FE9AEEA19}" srcOrd="0" destOrd="0" presId="urn:microsoft.com/office/officeart/2005/8/layout/vList3"/>
    <dgm:cxn modelId="{4670E6DE-C5B5-4CC4-AE8F-F4B3A8DFF1DC}" type="presOf" srcId="{10E46C96-04D7-4328-A690-3E5321E423B6}" destId="{02B8540A-1BEC-4399-930D-F0E514AB6EEF}" srcOrd="0" destOrd="0" presId="urn:microsoft.com/office/officeart/2005/8/layout/vList3"/>
    <dgm:cxn modelId="{B87C6766-F32C-4AE3-82C3-71C782CB9DC2}" type="presParOf" srcId="{02B8540A-1BEC-4399-930D-F0E514AB6EEF}" destId="{90AB1B77-60AF-46A0-AA0A-260A26FA3DD3}" srcOrd="0" destOrd="0" presId="urn:microsoft.com/office/officeart/2005/8/layout/vList3"/>
    <dgm:cxn modelId="{AE5326C5-4E4C-42B5-9ED9-0132F18BB4EA}" type="presParOf" srcId="{90AB1B77-60AF-46A0-AA0A-260A26FA3DD3}" destId="{FE0C268C-1FDE-4EEC-BAC8-85CA2E01332C}" srcOrd="0" destOrd="0" presId="urn:microsoft.com/office/officeart/2005/8/layout/vList3"/>
    <dgm:cxn modelId="{DF3DA5FD-E55D-43A4-9B56-FCEA46753F6D}" type="presParOf" srcId="{90AB1B77-60AF-46A0-AA0A-260A26FA3DD3}" destId="{0582AA52-B56F-470A-91A0-AB4FE9AEEA1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5/layout/IconLeafLabelList" loCatId="icon" qsTypeId="urn:microsoft.com/office/officeart/2005/8/quickstyle/simple4" qsCatId="simple" csTypeId="urn:microsoft.com/office/officeart/2005/8/colors/accent1_1" csCatId="accent1" phldr="1"/>
      <dgm:spPr/>
    </dgm:pt>
    <dgm:pt modelId="{4AF52931-E4CA-4429-AACB-B8747CDB2409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sz="2000" b="1" noProof="0"/>
            <a:t>Introduction</a:t>
          </a:r>
          <a:endParaRPr lang="en-GB" sz="2000" b="1" noProof="0" dirty="0"/>
        </a:p>
      </dgm:t>
    </dgm:pt>
    <dgm:pt modelId="{67B2FC97-2FAE-4EFE-9DEE-E4216C657F35}" type="parTrans" cxnId="{F82329C8-C3B2-4E9B-9033-528488D72705}">
      <dgm:prSet/>
      <dgm:spPr/>
      <dgm:t>
        <a:bodyPr rtlCol="0"/>
        <a:lstStyle/>
        <a:p>
          <a:pPr rtl="0"/>
          <a:endParaRPr lang="en-GB" sz="2000" noProof="0" dirty="0"/>
        </a:p>
      </dgm:t>
    </dgm:pt>
    <dgm:pt modelId="{D86AF01C-9CBC-41F8-9354-48CD82BDFDC9}" type="sibTrans" cxnId="{F82329C8-C3B2-4E9B-9033-528488D72705}">
      <dgm:prSet/>
      <dgm:spPr/>
      <dgm:t>
        <a:bodyPr rtlCol="0"/>
        <a:lstStyle/>
        <a:p>
          <a:pPr rtl="0"/>
          <a:endParaRPr lang="en-GB" sz="2000" noProof="0" dirty="0"/>
        </a:p>
      </dgm:t>
    </dgm:pt>
    <dgm:pt modelId="{81BEB84D-9A77-49C6-9301-B3359FCAC75F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sz="2000" b="1" noProof="0"/>
            <a:t>Key Objectives</a:t>
          </a:r>
          <a:endParaRPr lang="en-GB" sz="2000" b="1" noProof="0" dirty="0"/>
        </a:p>
      </dgm:t>
    </dgm:pt>
    <dgm:pt modelId="{AE4D0D43-0332-4F79-8D35-BCD8C10758AE}" type="parTrans" cxnId="{420EF6C4-7321-43BE-A2FC-253606B1E06A}">
      <dgm:prSet/>
      <dgm:spPr/>
      <dgm:t>
        <a:bodyPr rtlCol="0"/>
        <a:lstStyle/>
        <a:p>
          <a:pPr rtl="0"/>
          <a:endParaRPr lang="en-GB" sz="2000" noProof="0" dirty="0"/>
        </a:p>
      </dgm:t>
    </dgm:pt>
    <dgm:pt modelId="{5D260F18-25D2-4074-87F1-7E78DDA61C58}" type="sibTrans" cxnId="{420EF6C4-7321-43BE-A2FC-253606B1E06A}">
      <dgm:prSet/>
      <dgm:spPr/>
      <dgm:t>
        <a:bodyPr rtlCol="0"/>
        <a:lstStyle/>
        <a:p>
          <a:pPr rtl="0"/>
          <a:endParaRPr lang="en-GB" sz="2000" noProof="0" dirty="0"/>
        </a:p>
      </dgm:t>
    </dgm:pt>
    <dgm:pt modelId="{BFF9359E-E9B1-4B73-BACC-2C7988765B16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sz="2000" b="1" noProof="0"/>
            <a:t>Analysis insights</a:t>
          </a:r>
          <a:endParaRPr lang="en-GB" sz="2000" b="1" noProof="0" dirty="0"/>
        </a:p>
      </dgm:t>
    </dgm:pt>
    <dgm:pt modelId="{6E0A40FA-1B79-4089-8B9A-3BA22865FE4E}" type="parTrans" cxnId="{516EC545-1971-48B3-978C-4756FCDCCFD9}">
      <dgm:prSet/>
      <dgm:spPr/>
      <dgm:t>
        <a:bodyPr rtlCol="0"/>
        <a:lstStyle/>
        <a:p>
          <a:pPr rtl="0"/>
          <a:endParaRPr lang="en-GB" sz="2000" noProof="0" dirty="0"/>
        </a:p>
      </dgm:t>
    </dgm:pt>
    <dgm:pt modelId="{1CEF1965-C516-4C44-BAE3-2FA3F5116930}" type="sibTrans" cxnId="{516EC545-1971-48B3-978C-4756FCDCCFD9}">
      <dgm:prSet/>
      <dgm:spPr/>
      <dgm:t>
        <a:bodyPr rtlCol="0"/>
        <a:lstStyle/>
        <a:p>
          <a:pPr rtl="0"/>
          <a:endParaRPr lang="en-GB" sz="2000" noProof="0" dirty="0"/>
        </a:p>
      </dgm:t>
    </dgm:pt>
    <dgm:pt modelId="{A700B216-3F72-4DD8-9E28-76F2399B6CF8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sz="2000" b="1" noProof="0" dirty="0"/>
            <a:t>Recommendations</a:t>
          </a:r>
        </a:p>
      </dgm:t>
    </dgm:pt>
    <dgm:pt modelId="{31B0597A-850C-4426-821C-A0943C1B7D5D}" type="parTrans" cxnId="{B1174425-55BA-4F90-B443-BAD8A6FA2A32}">
      <dgm:prSet/>
      <dgm:spPr/>
      <dgm:t>
        <a:bodyPr/>
        <a:lstStyle/>
        <a:p>
          <a:endParaRPr lang="en-US" sz="2000"/>
        </a:p>
      </dgm:t>
    </dgm:pt>
    <dgm:pt modelId="{42268FD8-6E54-4C05-BCDC-6026A4F5487B}" type="sibTrans" cxnId="{B1174425-55BA-4F90-B443-BAD8A6FA2A32}">
      <dgm:prSet/>
      <dgm:spPr/>
      <dgm:t>
        <a:bodyPr/>
        <a:lstStyle/>
        <a:p>
          <a:endParaRPr lang="en-US" sz="2000"/>
        </a:p>
      </dgm:t>
    </dgm:pt>
    <dgm:pt modelId="{29BB62C3-8DAE-49E7-A154-FB8CDD20BD56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FDCF1FF3-A522-43E2-ADBB-4D937E5D4C8B}" type="pres">
      <dgm:prSet presAssocID="{4AF52931-E4CA-4429-AACB-B8747CDB2409}" presName="compNode" presStyleCnt="0"/>
      <dgm:spPr/>
    </dgm:pt>
    <dgm:pt modelId="{4404E5A3-F3AE-4794-ABE8-672905731E8A}" type="pres">
      <dgm:prSet presAssocID="{4AF52931-E4CA-4429-AACB-B8747CDB2409}" presName="iconBgRect" presStyleLbl="bgShp" presStyleIdx="0" presStyleCnt="4" custAng="16200000"/>
      <dgm:spPr>
        <a:prstGeom prst="teardrop">
          <a:avLst/>
        </a:prstGeom>
      </dgm:spPr>
    </dgm:pt>
    <dgm:pt modelId="{66E983A8-4726-42A4-977A-7FF40FC16E6F}" type="pres">
      <dgm:prSet presAssocID="{4AF52931-E4CA-4429-AACB-B8747CDB24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816F14CD-531F-4A61-BE1E-1AB8218315CD}" type="pres">
      <dgm:prSet presAssocID="{4AF52931-E4CA-4429-AACB-B8747CDB2409}" presName="spaceRect" presStyleCnt="0"/>
      <dgm:spPr/>
    </dgm:pt>
    <dgm:pt modelId="{D004084F-AAF0-4394-A4B8-1C80AB3016EE}" type="pres">
      <dgm:prSet presAssocID="{4AF52931-E4CA-4429-AACB-B8747CDB2409}" presName="textRect" presStyleLbl="revTx" presStyleIdx="0" presStyleCnt="4" custScaleX="136914">
        <dgm:presLayoutVars>
          <dgm:chMax val="1"/>
          <dgm:chPref val="1"/>
        </dgm:presLayoutVars>
      </dgm:prSet>
      <dgm:spPr/>
    </dgm:pt>
    <dgm:pt modelId="{F18176B8-4648-41E0-BE74-D3A38454740A}" type="pres">
      <dgm:prSet presAssocID="{D86AF01C-9CBC-41F8-9354-48CD82BDFDC9}" presName="sibTrans" presStyleCnt="0"/>
      <dgm:spPr/>
    </dgm:pt>
    <dgm:pt modelId="{852075D9-1865-4DCB-B7BC-419821E8D39E}" type="pres">
      <dgm:prSet presAssocID="{81BEB84D-9A77-49C6-9301-B3359FCAC75F}" presName="compNode" presStyleCnt="0"/>
      <dgm:spPr/>
    </dgm:pt>
    <dgm:pt modelId="{F7FA26C2-9A7D-456E-A3F1-57C85E3B8944}" type="pres">
      <dgm:prSet presAssocID="{81BEB84D-9A77-49C6-9301-B3359FCAC75F}" presName="iconBgRect" presStyleLbl="bgShp" presStyleIdx="1" presStyleCnt="4" custAng="16200000" custLinFactNeighborX="-39047" custLinFactNeighborY="-555"/>
      <dgm:spPr>
        <a:prstGeom prst="teardrop">
          <a:avLst/>
        </a:prstGeom>
      </dgm:spPr>
    </dgm:pt>
    <dgm:pt modelId="{8D027E61-512C-4C5C-B861-C214EB2B7051}" type="pres">
      <dgm:prSet presAssocID="{81BEB84D-9A77-49C6-9301-B3359FCAC75F}" presName="iconRect" presStyleLbl="node1" presStyleIdx="1" presStyleCnt="4" custScaleX="89372" custScaleY="85049" custLinFactNeighborX="-76146" custLinFactNeighborY="-5689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80D50278-A184-474B-BE1F-D445925966D1}" type="pres">
      <dgm:prSet presAssocID="{81BEB84D-9A77-49C6-9301-B3359FCAC75F}" presName="spaceRect" presStyleCnt="0"/>
      <dgm:spPr/>
    </dgm:pt>
    <dgm:pt modelId="{4A3CA5A9-4015-4F4C-A300-8CD9B37F28EC}" type="pres">
      <dgm:prSet presAssocID="{81BEB84D-9A77-49C6-9301-B3359FCAC75F}" presName="textRect" presStyleLbl="revTx" presStyleIdx="1" presStyleCnt="4" custLinFactNeighborX="-13320" custLinFactNeighborY="-1085">
        <dgm:presLayoutVars>
          <dgm:chMax val="1"/>
          <dgm:chPref val="1"/>
        </dgm:presLayoutVars>
      </dgm:prSet>
      <dgm:spPr/>
    </dgm:pt>
    <dgm:pt modelId="{1226883D-D094-4C40-8CCE-4CC35ABC012F}" type="pres">
      <dgm:prSet presAssocID="{5D260F18-25D2-4074-87F1-7E78DDA61C58}" presName="sibTrans" presStyleCnt="0"/>
      <dgm:spPr/>
    </dgm:pt>
    <dgm:pt modelId="{AB01B044-5881-4A3A-96FC-B42D55A09448}" type="pres">
      <dgm:prSet presAssocID="{BFF9359E-E9B1-4B73-BACC-2C7988765B16}" presName="compNode" presStyleCnt="0"/>
      <dgm:spPr/>
    </dgm:pt>
    <dgm:pt modelId="{6E502D37-0C18-4C1D-B5B6-1EE0F7480188}" type="pres">
      <dgm:prSet presAssocID="{BFF9359E-E9B1-4B73-BACC-2C7988765B16}" presName="iconBgRect" presStyleLbl="bgShp" presStyleIdx="2" presStyleCnt="4" custAng="16200000" custLinFactNeighborX="-12769" custLinFactNeighborY="-555"/>
      <dgm:spPr>
        <a:prstGeom prst="teardrop">
          <a:avLst/>
        </a:prstGeom>
      </dgm:spPr>
    </dgm:pt>
    <dgm:pt modelId="{7291F4F3-1EE7-4DA5-9945-2BDB8BB6DF14}" type="pres">
      <dgm:prSet presAssocID="{BFF9359E-E9B1-4B73-BACC-2C7988765B16}" presName="iconRect" presStyleLbl="node1" presStyleIdx="2" presStyleCnt="4" custLinFactNeighborX="-31895" custLinFactNeighborY="-1935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50000" r="-50000"/>
          </a:stretch>
        </a:blipFill>
      </dgm:spPr>
    </dgm:pt>
    <dgm:pt modelId="{D10C2546-83E9-4D63-9C0E-CEAB56718E16}" type="pres">
      <dgm:prSet presAssocID="{BFF9359E-E9B1-4B73-BACC-2C7988765B16}" presName="spaceRect" presStyleCnt="0"/>
      <dgm:spPr/>
    </dgm:pt>
    <dgm:pt modelId="{2D3AA4CD-88DE-4BAA-9BCF-1DE9D253FCAA}" type="pres">
      <dgm:prSet presAssocID="{BFF9359E-E9B1-4B73-BACC-2C7988765B16}" presName="textRect" presStyleLbl="revTx" presStyleIdx="2" presStyleCnt="4" custLinFactNeighborX="-4064" custLinFactNeighborY="-15196">
        <dgm:presLayoutVars>
          <dgm:chMax val="1"/>
          <dgm:chPref val="1"/>
        </dgm:presLayoutVars>
      </dgm:prSet>
      <dgm:spPr/>
    </dgm:pt>
    <dgm:pt modelId="{B0A02E08-13FB-4474-BEA3-A28581848EA0}" type="pres">
      <dgm:prSet presAssocID="{1CEF1965-C516-4C44-BAE3-2FA3F5116930}" presName="sibTrans" presStyleCnt="0"/>
      <dgm:spPr/>
    </dgm:pt>
    <dgm:pt modelId="{6FC6FF36-3D1C-431E-8162-D6F908595B0E}" type="pres">
      <dgm:prSet presAssocID="{A700B216-3F72-4DD8-9E28-76F2399B6CF8}" presName="compNode" presStyleCnt="0"/>
      <dgm:spPr/>
    </dgm:pt>
    <dgm:pt modelId="{27057BEC-EB96-4CC7-95D4-891D7EA6AC58}" type="pres">
      <dgm:prSet presAssocID="{A700B216-3F72-4DD8-9E28-76F2399B6CF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2F53A78-6396-49A4-A8F2-A2A3077EADF3}" type="pres">
      <dgm:prSet presAssocID="{A700B216-3F72-4DD8-9E28-76F2399B6CF8}" presName="iconRect" presStyleLbl="node1" presStyleIdx="3" presStyleCnt="4" custScaleX="76431" custScaleY="81545" custLinFactNeighborX="-3142" custLinFactNeighborY="655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CE9EAC2-C286-4BCC-A49D-ED1B2184F704}" type="pres">
      <dgm:prSet presAssocID="{A700B216-3F72-4DD8-9E28-76F2399B6CF8}" presName="spaceRect" presStyleCnt="0"/>
      <dgm:spPr/>
    </dgm:pt>
    <dgm:pt modelId="{D8026155-FD55-40EF-AE11-D5132C556138}" type="pres">
      <dgm:prSet presAssocID="{A700B216-3F72-4DD8-9E28-76F2399B6CF8}" presName="textRect" presStyleLbl="revTx" presStyleIdx="3" presStyleCnt="4" custScaleX="135445">
        <dgm:presLayoutVars>
          <dgm:chMax val="1"/>
          <dgm:chPref val="1"/>
        </dgm:presLayoutVars>
      </dgm:prSet>
      <dgm:spPr/>
    </dgm:pt>
  </dgm:ptLst>
  <dgm:cxnLst>
    <dgm:cxn modelId="{B1174425-55BA-4F90-B443-BAD8A6FA2A32}" srcId="{C7720856-93F0-4CC7-B7FD-2466914A11D4}" destId="{A700B216-3F72-4DD8-9E28-76F2399B6CF8}" srcOrd="3" destOrd="0" parTransId="{31B0597A-850C-4426-821C-A0943C1B7D5D}" sibTransId="{42268FD8-6E54-4C05-BCDC-6026A4F5487B}"/>
    <dgm:cxn modelId="{9DFFC12E-9EC7-415F-AF62-C13E19722337}" type="presOf" srcId="{4AF52931-E4CA-4429-AACB-B8747CDB2409}" destId="{D004084F-AAF0-4394-A4B8-1C80AB3016EE}" srcOrd="0" destOrd="0" presId="urn:microsoft.com/office/officeart/2018/5/layout/IconLeafLabelList"/>
    <dgm:cxn modelId="{7F6D8240-3F76-4B70-803C-C0023D804140}" type="presOf" srcId="{81BEB84D-9A77-49C6-9301-B3359FCAC75F}" destId="{4A3CA5A9-4015-4F4C-A300-8CD9B37F28EC}" srcOrd="0" destOrd="0" presId="urn:microsoft.com/office/officeart/2018/5/layout/IconLeafLabel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656B1851-13C8-4201-B702-5947529A0870}" type="presOf" srcId="{C7720856-93F0-4CC7-B7FD-2466914A11D4}" destId="{29BB62C3-8DAE-49E7-A154-FB8CDD20BD56}" srcOrd="0" destOrd="0" presId="urn:microsoft.com/office/officeart/2018/5/layout/IconLeafLabelList"/>
    <dgm:cxn modelId="{7DD5ADBA-B946-4776-BD65-29DD1AD312C4}" type="presOf" srcId="{A700B216-3F72-4DD8-9E28-76F2399B6CF8}" destId="{D8026155-FD55-40EF-AE11-D5132C556138}" srcOrd="0" destOrd="0" presId="urn:microsoft.com/office/officeart/2018/5/layout/IconLeafLabelList"/>
    <dgm:cxn modelId="{888B9FBC-F4A1-4A8B-B703-D87865A65BD0}" type="presOf" srcId="{BFF9359E-E9B1-4B73-BACC-2C7988765B16}" destId="{2D3AA4CD-88DE-4BAA-9BCF-1DE9D253FCAA}" srcOrd="0" destOrd="0" presId="urn:microsoft.com/office/officeart/2018/5/layout/IconLeafLabel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3F2044FB-E33A-4D48-99CA-0445F424817E}" type="presParOf" srcId="{29BB62C3-8DAE-49E7-A154-FB8CDD20BD56}" destId="{FDCF1FF3-A522-43E2-ADBB-4D937E5D4C8B}" srcOrd="0" destOrd="0" presId="urn:microsoft.com/office/officeart/2018/5/layout/IconLeafLabelList"/>
    <dgm:cxn modelId="{8EBEBDEA-C728-40C7-A500-45AAE044D48A}" type="presParOf" srcId="{FDCF1FF3-A522-43E2-ADBB-4D937E5D4C8B}" destId="{4404E5A3-F3AE-4794-ABE8-672905731E8A}" srcOrd="0" destOrd="0" presId="urn:microsoft.com/office/officeart/2018/5/layout/IconLeafLabelList"/>
    <dgm:cxn modelId="{210C2635-EFBE-4087-8A06-CBDDD1A40B20}" type="presParOf" srcId="{FDCF1FF3-A522-43E2-ADBB-4D937E5D4C8B}" destId="{66E983A8-4726-42A4-977A-7FF40FC16E6F}" srcOrd="1" destOrd="0" presId="urn:microsoft.com/office/officeart/2018/5/layout/IconLeafLabelList"/>
    <dgm:cxn modelId="{255544D8-259D-4D93-AADB-48214076CE87}" type="presParOf" srcId="{FDCF1FF3-A522-43E2-ADBB-4D937E5D4C8B}" destId="{816F14CD-531F-4A61-BE1E-1AB8218315CD}" srcOrd="2" destOrd="0" presId="urn:microsoft.com/office/officeart/2018/5/layout/IconLeafLabelList"/>
    <dgm:cxn modelId="{75E893F9-4E62-48F2-9C80-C2B211FD72A7}" type="presParOf" srcId="{FDCF1FF3-A522-43E2-ADBB-4D937E5D4C8B}" destId="{D004084F-AAF0-4394-A4B8-1C80AB3016EE}" srcOrd="3" destOrd="0" presId="urn:microsoft.com/office/officeart/2018/5/layout/IconLeafLabelList"/>
    <dgm:cxn modelId="{C861A5A0-34EA-4D31-8AB0-14505D90A258}" type="presParOf" srcId="{29BB62C3-8DAE-49E7-A154-FB8CDD20BD56}" destId="{F18176B8-4648-41E0-BE74-D3A38454740A}" srcOrd="1" destOrd="0" presId="urn:microsoft.com/office/officeart/2018/5/layout/IconLeafLabelList"/>
    <dgm:cxn modelId="{F1025440-F45A-49AD-8ACD-D6CBEFFD176A}" type="presParOf" srcId="{29BB62C3-8DAE-49E7-A154-FB8CDD20BD56}" destId="{852075D9-1865-4DCB-B7BC-419821E8D39E}" srcOrd="2" destOrd="0" presId="urn:microsoft.com/office/officeart/2018/5/layout/IconLeafLabelList"/>
    <dgm:cxn modelId="{4E0D6DED-5324-4EAB-A18D-B82CD8C0B661}" type="presParOf" srcId="{852075D9-1865-4DCB-B7BC-419821E8D39E}" destId="{F7FA26C2-9A7D-456E-A3F1-57C85E3B8944}" srcOrd="0" destOrd="0" presId="urn:microsoft.com/office/officeart/2018/5/layout/IconLeafLabelList"/>
    <dgm:cxn modelId="{C479A7F5-7C12-4315-B942-CBEA9BC48C5B}" type="presParOf" srcId="{852075D9-1865-4DCB-B7BC-419821E8D39E}" destId="{8D027E61-512C-4C5C-B861-C214EB2B7051}" srcOrd="1" destOrd="0" presId="urn:microsoft.com/office/officeart/2018/5/layout/IconLeafLabelList"/>
    <dgm:cxn modelId="{8A7B0371-E017-432F-84B1-A5868FC44181}" type="presParOf" srcId="{852075D9-1865-4DCB-B7BC-419821E8D39E}" destId="{80D50278-A184-474B-BE1F-D445925966D1}" srcOrd="2" destOrd="0" presId="urn:microsoft.com/office/officeart/2018/5/layout/IconLeafLabelList"/>
    <dgm:cxn modelId="{682FF9C3-C79A-4334-AAE6-6960E2F1CC3A}" type="presParOf" srcId="{852075D9-1865-4DCB-B7BC-419821E8D39E}" destId="{4A3CA5A9-4015-4F4C-A300-8CD9B37F28EC}" srcOrd="3" destOrd="0" presId="urn:microsoft.com/office/officeart/2018/5/layout/IconLeafLabelList"/>
    <dgm:cxn modelId="{D0FB4BF6-4142-4C49-9D81-EC1E04A003A7}" type="presParOf" srcId="{29BB62C3-8DAE-49E7-A154-FB8CDD20BD56}" destId="{1226883D-D094-4C40-8CCE-4CC35ABC012F}" srcOrd="3" destOrd="0" presId="urn:microsoft.com/office/officeart/2018/5/layout/IconLeafLabelList"/>
    <dgm:cxn modelId="{73C2163B-A42F-451B-A59A-AD037C1E51A0}" type="presParOf" srcId="{29BB62C3-8DAE-49E7-A154-FB8CDD20BD56}" destId="{AB01B044-5881-4A3A-96FC-B42D55A09448}" srcOrd="4" destOrd="0" presId="urn:microsoft.com/office/officeart/2018/5/layout/IconLeafLabelList"/>
    <dgm:cxn modelId="{1F109E53-B825-44B8-8CE6-F518A007B81B}" type="presParOf" srcId="{AB01B044-5881-4A3A-96FC-B42D55A09448}" destId="{6E502D37-0C18-4C1D-B5B6-1EE0F7480188}" srcOrd="0" destOrd="0" presId="urn:microsoft.com/office/officeart/2018/5/layout/IconLeafLabelList"/>
    <dgm:cxn modelId="{216E2022-AAA0-4710-9842-2FF0FCE38A9B}" type="presParOf" srcId="{AB01B044-5881-4A3A-96FC-B42D55A09448}" destId="{7291F4F3-1EE7-4DA5-9945-2BDB8BB6DF14}" srcOrd="1" destOrd="0" presId="urn:microsoft.com/office/officeart/2018/5/layout/IconLeafLabelList"/>
    <dgm:cxn modelId="{67F22EF7-F70F-4CD6-8168-8782AFA33100}" type="presParOf" srcId="{AB01B044-5881-4A3A-96FC-B42D55A09448}" destId="{D10C2546-83E9-4D63-9C0E-CEAB56718E16}" srcOrd="2" destOrd="0" presId="urn:microsoft.com/office/officeart/2018/5/layout/IconLeafLabelList"/>
    <dgm:cxn modelId="{C4F521B0-CF88-49A3-877D-1D085FB5FCB0}" type="presParOf" srcId="{AB01B044-5881-4A3A-96FC-B42D55A09448}" destId="{2D3AA4CD-88DE-4BAA-9BCF-1DE9D253FCAA}" srcOrd="3" destOrd="0" presId="urn:microsoft.com/office/officeart/2018/5/layout/IconLeafLabelList"/>
    <dgm:cxn modelId="{BAE846A9-85FD-401C-83D3-3EDAAA55F8E2}" type="presParOf" srcId="{29BB62C3-8DAE-49E7-A154-FB8CDD20BD56}" destId="{B0A02E08-13FB-4474-BEA3-A28581848EA0}" srcOrd="5" destOrd="0" presId="urn:microsoft.com/office/officeart/2018/5/layout/IconLeafLabelList"/>
    <dgm:cxn modelId="{E3C3D262-DD80-48F1-BCA4-182E0E941D93}" type="presParOf" srcId="{29BB62C3-8DAE-49E7-A154-FB8CDD20BD56}" destId="{6FC6FF36-3D1C-431E-8162-D6F908595B0E}" srcOrd="6" destOrd="0" presId="urn:microsoft.com/office/officeart/2018/5/layout/IconLeafLabelList"/>
    <dgm:cxn modelId="{2A9A0D24-7465-4700-809D-234F0DB5BDE5}" type="presParOf" srcId="{6FC6FF36-3D1C-431E-8162-D6F908595B0E}" destId="{27057BEC-EB96-4CC7-95D4-891D7EA6AC58}" srcOrd="0" destOrd="0" presId="urn:microsoft.com/office/officeart/2018/5/layout/IconLeafLabelList"/>
    <dgm:cxn modelId="{1E7D5986-DA7B-4930-8EC7-8C14FBEF6243}" type="presParOf" srcId="{6FC6FF36-3D1C-431E-8162-D6F908595B0E}" destId="{F2F53A78-6396-49A4-A8F2-A2A3077EADF3}" srcOrd="1" destOrd="0" presId="urn:microsoft.com/office/officeart/2018/5/layout/IconLeafLabelList"/>
    <dgm:cxn modelId="{49A17B68-6E6E-48A7-BCE0-D420D4002335}" type="presParOf" srcId="{6FC6FF36-3D1C-431E-8162-D6F908595B0E}" destId="{2CE9EAC2-C286-4BCC-A49D-ED1B2184F704}" srcOrd="2" destOrd="0" presId="urn:microsoft.com/office/officeart/2018/5/layout/IconLeafLabelList"/>
    <dgm:cxn modelId="{3C7F722F-6AE8-4BD6-9CB0-A3B3175ECBC8}" type="presParOf" srcId="{6FC6FF36-3D1C-431E-8162-D6F908595B0E}" destId="{D8026155-FD55-40EF-AE11-D5132C55613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/>
          <a:r>
            <a:rPr lang="en-US" dirty="0">
              <a:latin typeface="Calibri" pitchFamily="34"/>
              <a:cs typeface="Times New Roman" pitchFamily="18"/>
            </a:rPr>
            <a:t>Date and time of the crash</a:t>
          </a:r>
          <a:endParaRPr lang="en-GB" b="1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n-GB" b="1" noProof="0" dirty="0">
            <a:solidFill>
              <a:schemeClr val="bg1"/>
            </a:solidFill>
          </a:endParaRPr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n-GB" b="1" noProof="0" dirty="0">
            <a:solidFill>
              <a:schemeClr val="bg1"/>
            </a:solidFill>
          </a:endParaRPr>
        </a:p>
      </dgm:t>
    </dgm:pt>
    <dgm:pt modelId="{4E8D2E69-0173-4BD3-B96A-7A9C5DD12B47}">
      <dgm:prSet/>
      <dgm:spPr/>
      <dgm:t>
        <a:bodyPr rtlCol="0"/>
        <a:lstStyle/>
        <a:p>
          <a:pPr rtl="0"/>
          <a:r>
            <a:rPr lang="en-US">
              <a:latin typeface="Calibri" pitchFamily="34"/>
              <a:cs typeface="Times New Roman" pitchFamily="18"/>
            </a:rPr>
            <a:t>Vehicle Types and Categories</a:t>
          </a:r>
          <a:endParaRPr lang="en-GB" b="1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n-GB" b="1" noProof="0" dirty="0">
            <a:solidFill>
              <a:schemeClr val="bg1"/>
            </a:solidFill>
          </a:endParaRPr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n-GB" b="1" noProof="0" dirty="0">
            <a:solidFill>
              <a:schemeClr val="bg1"/>
            </a:solidFill>
          </a:endParaRPr>
        </a:p>
      </dgm:t>
    </dgm:pt>
    <dgm:pt modelId="{93A6A030-ABAB-4EFA-B539-0FDB3E07C1EF}">
      <dgm:prSet/>
      <dgm:spPr/>
      <dgm:t>
        <a:bodyPr/>
        <a:lstStyle/>
        <a:p>
          <a:pPr>
            <a:buSzPts val="1000"/>
            <a:buFont typeface="Symbol" pitchFamily="18"/>
            <a:buChar char=""/>
          </a:pPr>
          <a:r>
            <a:rPr lang="en-GB" b="0" noProof="0">
              <a:latin typeface="Calibri" panose="020F0502020204030204" pitchFamily="34" charset="0"/>
              <a:cs typeface="Calibri" panose="020F0502020204030204" pitchFamily="34" charset="0"/>
            </a:rPr>
            <a:t>Crash contributing Factor</a:t>
          </a:r>
          <a:endParaRPr lang="en-GB" b="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n-GB" b="1" noProof="0" dirty="0">
            <a:solidFill>
              <a:schemeClr val="bg1"/>
            </a:solidFill>
          </a:endParaRPr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n-GB" b="1" noProof="0" dirty="0">
            <a:solidFill>
              <a:schemeClr val="bg1"/>
            </a:solidFill>
          </a:endParaRPr>
        </a:p>
      </dgm:t>
    </dgm:pt>
    <dgm:pt modelId="{76D56F19-2708-49DB-8F92-D8AC45F23A9A}">
      <dgm:prSet/>
      <dgm:spPr/>
      <dgm:t>
        <a:bodyPr rtlCol="0"/>
        <a:lstStyle/>
        <a:p>
          <a:pPr rtl="0"/>
          <a:r>
            <a:rPr lang="en-US" dirty="0">
              <a:latin typeface="Calibri" pitchFamily="34"/>
              <a:cs typeface="Times New Roman" pitchFamily="18"/>
            </a:rPr>
            <a:t>Location (street, intersection, borough, etc.)</a:t>
          </a:r>
          <a:endParaRPr lang="en-GB" b="1" noProof="0" dirty="0"/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n-GB" b="1" noProof="0" dirty="0">
            <a:solidFill>
              <a:schemeClr val="bg1"/>
            </a:solidFill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n-GB" b="1" noProof="0" dirty="0">
            <a:solidFill>
              <a:schemeClr val="bg1"/>
            </a:solidFill>
          </a:endParaRPr>
        </a:p>
      </dgm:t>
    </dgm:pt>
    <dgm:pt modelId="{9CAE7408-93A0-4368-BA53-FCA711EAF278}">
      <dgm:prSet/>
      <dgm:spPr/>
      <dgm:t>
        <a:bodyPr/>
        <a:lstStyle/>
        <a:p>
          <a:pPr rtl="0"/>
          <a:r>
            <a:rPr lang="en-GB" b="0" noProof="0">
              <a:latin typeface="Calibri" panose="020F0502020204030204" pitchFamily="34" charset="0"/>
              <a:cs typeface="Calibri" panose="020F0502020204030204" pitchFamily="34" charset="0"/>
            </a:rPr>
            <a:t>Casualties</a:t>
          </a:r>
          <a:endParaRPr lang="en-GB" b="0" noProof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A63449-F81A-41F5-9825-71AEAAF45368}" type="parTrans" cxnId="{DCDECD6F-637E-457A-945E-84D3E27CAA6E}">
      <dgm:prSet/>
      <dgm:spPr/>
      <dgm:t>
        <a:bodyPr/>
        <a:lstStyle/>
        <a:p>
          <a:endParaRPr lang="en-US"/>
        </a:p>
      </dgm:t>
    </dgm:pt>
    <dgm:pt modelId="{7F936B0D-02B8-49E3-A1B7-BC362A9CB0EC}" type="sibTrans" cxnId="{DCDECD6F-637E-457A-945E-84D3E27CAA6E}">
      <dgm:prSet/>
      <dgm:spPr/>
      <dgm:t>
        <a:bodyPr/>
        <a:lstStyle/>
        <a:p>
          <a:endParaRPr lang="en-US"/>
        </a:p>
      </dgm:t>
    </dgm:pt>
    <dgm:pt modelId="{58C71550-62F9-4498-BBAF-E6DA0308CAC0}" type="pres">
      <dgm:prSet presAssocID="{D4503D04-C97E-4622-AE07-D0307CB3B4CA}" presName="diagram" presStyleCnt="0">
        <dgm:presLayoutVars>
          <dgm:dir/>
          <dgm:resizeHandles val="exact"/>
        </dgm:presLayoutVars>
      </dgm:prSet>
      <dgm:spPr/>
    </dgm:pt>
    <dgm:pt modelId="{2971929F-8CA0-4193-A4C4-FA8193DA6B75}" type="pres">
      <dgm:prSet presAssocID="{AAC263CB-8256-4B03-92FE-1622698FB3E9}" presName="node" presStyleLbl="node1" presStyleIdx="0" presStyleCnt="5">
        <dgm:presLayoutVars>
          <dgm:bulletEnabled val="1"/>
        </dgm:presLayoutVars>
      </dgm:prSet>
      <dgm:spPr/>
    </dgm:pt>
    <dgm:pt modelId="{079C4501-24FB-4A29-926B-2BE0F269EE8A}" type="pres">
      <dgm:prSet presAssocID="{808B76D0-8EC7-469A-93AC-7A6017188A9D}" presName="sibTrans" presStyleCnt="0"/>
      <dgm:spPr/>
    </dgm:pt>
    <dgm:pt modelId="{36462543-18E4-451C-B508-CDDBDA1E40FC}" type="pres">
      <dgm:prSet presAssocID="{4E8D2E69-0173-4BD3-B96A-7A9C5DD12B47}" presName="node" presStyleLbl="node1" presStyleIdx="1" presStyleCnt="5">
        <dgm:presLayoutVars>
          <dgm:bulletEnabled val="1"/>
        </dgm:presLayoutVars>
      </dgm:prSet>
      <dgm:spPr/>
    </dgm:pt>
    <dgm:pt modelId="{6D89AB43-8139-4A21-9616-4A06D8093E84}" type="pres">
      <dgm:prSet presAssocID="{FEF1E80E-8A9E-4B0A-817C-2A4CFDCF3FB2}" presName="sibTrans" presStyleCnt="0"/>
      <dgm:spPr/>
    </dgm:pt>
    <dgm:pt modelId="{3997C6F5-E277-4DAE-95BB-56141B76A352}" type="pres">
      <dgm:prSet presAssocID="{93A6A030-ABAB-4EFA-B539-0FDB3E07C1EF}" presName="node" presStyleLbl="node1" presStyleIdx="2" presStyleCnt="5">
        <dgm:presLayoutVars>
          <dgm:bulletEnabled val="1"/>
        </dgm:presLayoutVars>
      </dgm:prSet>
      <dgm:spPr/>
    </dgm:pt>
    <dgm:pt modelId="{6B9378CC-DB83-4FF8-96F8-8823ABD725C3}" type="pres">
      <dgm:prSet presAssocID="{BFE0749E-E343-4A6F-BD09-2810EE6B4BD7}" presName="sibTrans" presStyleCnt="0"/>
      <dgm:spPr/>
    </dgm:pt>
    <dgm:pt modelId="{F929B412-9D87-477C-864A-477B747C369F}" type="pres">
      <dgm:prSet presAssocID="{76D56F19-2708-49DB-8F92-D8AC45F23A9A}" presName="node" presStyleLbl="node1" presStyleIdx="3" presStyleCnt="5">
        <dgm:presLayoutVars>
          <dgm:bulletEnabled val="1"/>
        </dgm:presLayoutVars>
      </dgm:prSet>
      <dgm:spPr/>
    </dgm:pt>
    <dgm:pt modelId="{DC724C42-C290-46BE-95E3-861608FE5F0B}" type="pres">
      <dgm:prSet presAssocID="{EC8965A1-F755-4945-8AAC-DCF1F68F011E}" presName="sibTrans" presStyleCnt="0"/>
      <dgm:spPr/>
    </dgm:pt>
    <dgm:pt modelId="{101C9423-F8B2-486E-8D49-70D4799116FB}" type="pres">
      <dgm:prSet presAssocID="{9CAE7408-93A0-4368-BA53-FCA711EAF278}" presName="node" presStyleLbl="node1" presStyleIdx="4" presStyleCnt="5" custScaleX="210988">
        <dgm:presLayoutVars>
          <dgm:bulletEnabled val="1"/>
        </dgm:presLayoutVars>
      </dgm:prSet>
      <dgm:spPr/>
    </dgm:pt>
  </dgm:ptLst>
  <dgm:cxnLst>
    <dgm:cxn modelId="{E3E1D606-2E0F-4C1D-A154-EF7FD76C74F7}" type="presOf" srcId="{4E8D2E69-0173-4BD3-B96A-7A9C5DD12B47}" destId="{36462543-18E4-451C-B508-CDDBDA1E40FC}" srcOrd="0" destOrd="0" presId="urn:microsoft.com/office/officeart/2005/8/layout/defaul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A0B9431-B611-4907-9234-9042F00ADCCD}" type="presOf" srcId="{9CAE7408-93A0-4368-BA53-FCA711EAF278}" destId="{101C9423-F8B2-486E-8D49-70D4799116FB}" srcOrd="0" destOrd="0" presId="urn:microsoft.com/office/officeart/2005/8/layout/defaul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DCDECD6F-637E-457A-945E-84D3E27CAA6E}" srcId="{D4503D04-C97E-4622-AE07-D0307CB3B4CA}" destId="{9CAE7408-93A0-4368-BA53-FCA711EAF278}" srcOrd="4" destOrd="0" parTransId="{F0A63449-F81A-41F5-9825-71AEAAF45368}" sibTransId="{7F936B0D-02B8-49E3-A1B7-BC362A9CB0EC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983B00B9-F761-4A7E-9B72-ACF08E597851}" type="presOf" srcId="{93A6A030-ABAB-4EFA-B539-0FDB3E07C1EF}" destId="{3997C6F5-E277-4DAE-95BB-56141B76A352}" srcOrd="0" destOrd="0" presId="urn:microsoft.com/office/officeart/2005/8/layout/default"/>
    <dgm:cxn modelId="{F5961CC3-A05A-4CE4-B5F8-123321BCD0B1}" type="presOf" srcId="{76D56F19-2708-49DB-8F92-D8AC45F23A9A}" destId="{F929B412-9D87-477C-864A-477B747C369F}" srcOrd="0" destOrd="0" presId="urn:microsoft.com/office/officeart/2005/8/layout/defaul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D5E8FDD-C294-4308-9B20-539A82641155}" type="presOf" srcId="{AAC263CB-8256-4B03-92FE-1622698FB3E9}" destId="{2971929F-8CA0-4193-A4C4-FA8193DA6B75}" srcOrd="0" destOrd="0" presId="urn:microsoft.com/office/officeart/2005/8/layout/default"/>
    <dgm:cxn modelId="{8716B7E5-4726-4FFC-859D-D7A4E02EE110}" type="presOf" srcId="{D4503D04-C97E-4622-AE07-D0307CB3B4CA}" destId="{58C71550-62F9-4498-BBAF-E6DA0308CAC0}" srcOrd="0" destOrd="0" presId="urn:microsoft.com/office/officeart/2005/8/layout/default"/>
    <dgm:cxn modelId="{947FB8F2-3F0D-4A70-9EBE-6A72B0784135}" type="presParOf" srcId="{58C71550-62F9-4498-BBAF-E6DA0308CAC0}" destId="{2971929F-8CA0-4193-A4C4-FA8193DA6B75}" srcOrd="0" destOrd="0" presId="urn:microsoft.com/office/officeart/2005/8/layout/default"/>
    <dgm:cxn modelId="{C941A0E7-1D13-4D42-BF39-BBA197B475B3}" type="presParOf" srcId="{58C71550-62F9-4498-BBAF-E6DA0308CAC0}" destId="{079C4501-24FB-4A29-926B-2BE0F269EE8A}" srcOrd="1" destOrd="0" presId="urn:microsoft.com/office/officeart/2005/8/layout/default"/>
    <dgm:cxn modelId="{FDFCFA3F-6960-40C9-93E1-C5E38724F51B}" type="presParOf" srcId="{58C71550-62F9-4498-BBAF-E6DA0308CAC0}" destId="{36462543-18E4-451C-B508-CDDBDA1E40FC}" srcOrd="2" destOrd="0" presId="urn:microsoft.com/office/officeart/2005/8/layout/default"/>
    <dgm:cxn modelId="{08540C0C-0D28-4E69-9759-C5DC98E0DCB5}" type="presParOf" srcId="{58C71550-62F9-4498-BBAF-E6DA0308CAC0}" destId="{6D89AB43-8139-4A21-9616-4A06D8093E84}" srcOrd="3" destOrd="0" presId="urn:microsoft.com/office/officeart/2005/8/layout/default"/>
    <dgm:cxn modelId="{34E164AC-EEB6-44E6-A3A3-D9DBA254066C}" type="presParOf" srcId="{58C71550-62F9-4498-BBAF-E6DA0308CAC0}" destId="{3997C6F5-E277-4DAE-95BB-56141B76A352}" srcOrd="4" destOrd="0" presId="urn:microsoft.com/office/officeart/2005/8/layout/default"/>
    <dgm:cxn modelId="{31CD4D88-8941-4302-B0B4-5C82AE73BF68}" type="presParOf" srcId="{58C71550-62F9-4498-BBAF-E6DA0308CAC0}" destId="{6B9378CC-DB83-4FF8-96F8-8823ABD725C3}" srcOrd="5" destOrd="0" presId="urn:microsoft.com/office/officeart/2005/8/layout/default"/>
    <dgm:cxn modelId="{FAA52FF4-E071-40F9-929E-D5A891156B0A}" type="presParOf" srcId="{58C71550-62F9-4498-BBAF-E6DA0308CAC0}" destId="{F929B412-9D87-477C-864A-477B747C369F}" srcOrd="6" destOrd="0" presId="urn:microsoft.com/office/officeart/2005/8/layout/default"/>
    <dgm:cxn modelId="{4492FA81-BE17-4F27-BCF7-22E3F4C02545}" type="presParOf" srcId="{58C71550-62F9-4498-BBAF-E6DA0308CAC0}" destId="{DC724C42-C290-46BE-95E3-861608FE5F0B}" srcOrd="7" destOrd="0" presId="urn:microsoft.com/office/officeart/2005/8/layout/default"/>
    <dgm:cxn modelId="{9D4E6582-9A6E-4B1E-A687-04C3D1B9D553}" type="presParOf" srcId="{58C71550-62F9-4498-BBAF-E6DA0308CAC0}" destId="{101C9423-F8B2-486E-8D49-70D4799116FB}" srcOrd="8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process4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4A5AE6CB-2B58-4BAA-870D-771EF000D961}">
      <dgm:prSet/>
      <dgm:spPr/>
      <dgm:t>
        <a:bodyPr/>
        <a:lstStyle/>
        <a:p>
          <a:pPr rtl="0"/>
          <a:r>
            <a:rPr lang="en-US" b="0" dirty="0">
              <a:latin typeface="Calibri" pitchFamily="34"/>
              <a:cs typeface="Times New Roman" pitchFamily="18"/>
            </a:rPr>
            <a:t>This form collects information about what happened, what may have caused the accident, and the impact (injuries, fatalities, etc.).</a:t>
          </a:r>
        </a:p>
      </dgm:t>
    </dgm:pt>
    <dgm:pt modelId="{A779F82F-943C-4551-8C76-626F2D3828A3}" type="parTrans" cxnId="{089F7649-465E-41FA-AF12-A4B3845200F1}">
      <dgm:prSet/>
      <dgm:spPr/>
      <dgm:t>
        <a:bodyPr/>
        <a:lstStyle/>
        <a:p>
          <a:endParaRPr lang="en-US" b="0"/>
        </a:p>
      </dgm:t>
    </dgm:pt>
    <dgm:pt modelId="{1F2A2C1D-6913-46D1-B98D-9B00D76F47CD}" type="sibTrans" cxnId="{089F7649-465E-41FA-AF12-A4B3845200F1}">
      <dgm:prSet/>
      <dgm:spPr/>
      <dgm:t>
        <a:bodyPr/>
        <a:lstStyle/>
        <a:p>
          <a:endParaRPr lang="en-US" b="0"/>
        </a:p>
      </dgm:t>
    </dgm:pt>
    <dgm:pt modelId="{71271EDB-85FA-41C8-9DD9-794BE34F0556}">
      <dgm:prSet/>
      <dgm:spPr/>
      <dgm:t>
        <a:bodyPr/>
        <a:lstStyle/>
        <a:p>
          <a:pPr rtl="0"/>
          <a:r>
            <a:rPr lang="en-US" b="0" dirty="0">
              <a:latin typeface="Calibri" pitchFamily="34"/>
              <a:cs typeface="Times New Roman" pitchFamily="18"/>
            </a:rPr>
            <a:t>The data is stored in a system that helps track crash trends and improve road safety.</a:t>
          </a:r>
          <a:endParaRPr lang="en-US" b="0" dirty="0"/>
        </a:p>
      </dgm:t>
    </dgm:pt>
    <dgm:pt modelId="{51C1105D-7DD7-42DF-8DA5-756976755B8D}" type="parTrans" cxnId="{D96ECEB0-C252-48A4-A5B2-FA0E5015E6EA}">
      <dgm:prSet/>
      <dgm:spPr/>
      <dgm:t>
        <a:bodyPr/>
        <a:lstStyle/>
        <a:p>
          <a:endParaRPr lang="en-US" b="0"/>
        </a:p>
      </dgm:t>
    </dgm:pt>
    <dgm:pt modelId="{59521249-2F5E-4926-AAB3-1F7CB093C47F}" type="sibTrans" cxnId="{D96ECEB0-C252-48A4-A5B2-FA0E5015E6EA}">
      <dgm:prSet/>
      <dgm:spPr/>
      <dgm:t>
        <a:bodyPr/>
        <a:lstStyle/>
        <a:p>
          <a:endParaRPr lang="en-US" b="0"/>
        </a:p>
      </dgm:t>
    </dgm:pt>
    <dgm:pt modelId="{AAC263CB-8256-4B03-92FE-1622698FB3E9}">
      <dgm:prSet/>
      <dgm:spPr/>
      <dgm:t>
        <a:bodyPr rtlCol="0"/>
        <a:lstStyle/>
        <a:p>
          <a:pPr rtl="0"/>
          <a:r>
            <a:rPr lang="en-US" b="0" dirty="0">
              <a:latin typeface="Calibri" pitchFamily="34"/>
              <a:cs typeface="Times New Roman" pitchFamily="18"/>
            </a:rPr>
            <a:t>Police officers fill out a form (MV-104AN) every time a crash happens.</a:t>
          </a:r>
          <a:endParaRPr lang="en-GB" b="0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n-GB" b="0" noProof="0" dirty="0">
            <a:solidFill>
              <a:schemeClr val="bg1"/>
            </a:solidFill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n-GB" b="0" noProof="0" dirty="0">
            <a:solidFill>
              <a:schemeClr val="bg1"/>
            </a:solidFill>
          </a:endParaRPr>
        </a:p>
      </dgm:t>
    </dgm:pt>
    <dgm:pt modelId="{9E4C4278-F199-49E2-9AF5-462A32875C3E}" type="pres">
      <dgm:prSet presAssocID="{D4503D04-C97E-4622-AE07-D0307CB3B4CA}" presName="Name0" presStyleCnt="0">
        <dgm:presLayoutVars>
          <dgm:dir/>
          <dgm:animLvl val="lvl"/>
          <dgm:resizeHandles val="exact"/>
        </dgm:presLayoutVars>
      </dgm:prSet>
      <dgm:spPr/>
    </dgm:pt>
    <dgm:pt modelId="{BA8FD844-A93F-4326-919E-2929A8C98494}" type="pres">
      <dgm:prSet presAssocID="{71271EDB-85FA-41C8-9DD9-794BE34F0556}" presName="boxAndChildren" presStyleCnt="0"/>
      <dgm:spPr/>
    </dgm:pt>
    <dgm:pt modelId="{A9DAEFDF-E588-4581-9A9B-670523EEE905}" type="pres">
      <dgm:prSet presAssocID="{71271EDB-85FA-41C8-9DD9-794BE34F0556}" presName="parentTextBox" presStyleLbl="node1" presStyleIdx="0" presStyleCnt="3"/>
      <dgm:spPr/>
    </dgm:pt>
    <dgm:pt modelId="{39D57809-35CD-43FC-A3ED-4B42BA9DE009}" type="pres">
      <dgm:prSet presAssocID="{1F2A2C1D-6913-46D1-B98D-9B00D76F47CD}" presName="sp" presStyleCnt="0"/>
      <dgm:spPr/>
    </dgm:pt>
    <dgm:pt modelId="{EF2ED436-CE8E-44DC-B5D1-219CF82AF373}" type="pres">
      <dgm:prSet presAssocID="{4A5AE6CB-2B58-4BAA-870D-771EF000D961}" presName="arrowAndChildren" presStyleCnt="0"/>
      <dgm:spPr/>
    </dgm:pt>
    <dgm:pt modelId="{582AD49A-4293-4CA1-AC4F-6F244602EA56}" type="pres">
      <dgm:prSet presAssocID="{4A5AE6CB-2B58-4BAA-870D-771EF000D961}" presName="parentTextArrow" presStyleLbl="node1" presStyleIdx="1" presStyleCnt="3"/>
      <dgm:spPr/>
    </dgm:pt>
    <dgm:pt modelId="{8707370A-3EB8-4AB4-973A-FD2019E10CA2}" type="pres">
      <dgm:prSet presAssocID="{808B76D0-8EC7-469A-93AC-7A6017188A9D}" presName="sp" presStyleCnt="0"/>
      <dgm:spPr/>
    </dgm:pt>
    <dgm:pt modelId="{84AD33B6-C2CC-4ABB-B9E9-7FDD63FC51AB}" type="pres">
      <dgm:prSet presAssocID="{AAC263CB-8256-4B03-92FE-1622698FB3E9}" presName="arrowAndChildren" presStyleCnt="0"/>
      <dgm:spPr/>
    </dgm:pt>
    <dgm:pt modelId="{E451ADBB-344A-45DD-AED1-4524A1FAE2F1}" type="pres">
      <dgm:prSet presAssocID="{AAC263CB-8256-4B03-92FE-1622698FB3E9}" presName="parentTextArrow" presStyleLbl="node1" presStyleIdx="2" presStyleCnt="3"/>
      <dgm:spPr/>
    </dgm:pt>
  </dgm:ptLst>
  <dgm:cxnLst>
    <dgm:cxn modelId="{08F3F302-32A1-42BE-B455-552C64C32EAE}" type="presOf" srcId="{AAC263CB-8256-4B03-92FE-1622698FB3E9}" destId="{E451ADBB-344A-45DD-AED1-4524A1FAE2F1}" srcOrd="0" destOrd="0" presId="urn:microsoft.com/office/officeart/2005/8/layout/process4"/>
    <dgm:cxn modelId="{089F7649-465E-41FA-AF12-A4B3845200F1}" srcId="{D4503D04-C97E-4622-AE07-D0307CB3B4CA}" destId="{4A5AE6CB-2B58-4BAA-870D-771EF000D961}" srcOrd="1" destOrd="0" parTransId="{A779F82F-943C-4551-8C76-626F2D3828A3}" sibTransId="{1F2A2C1D-6913-46D1-B98D-9B00D76F47CD}"/>
    <dgm:cxn modelId="{D62B737B-CBD3-4E56-B037-C4CCEB80E225}" type="presOf" srcId="{D4503D04-C97E-4622-AE07-D0307CB3B4CA}" destId="{9E4C4278-F199-49E2-9AF5-462A32875C3E}" srcOrd="0" destOrd="0" presId="urn:microsoft.com/office/officeart/2005/8/layout/process4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96ECEB0-C252-48A4-A5B2-FA0E5015E6EA}" srcId="{D4503D04-C97E-4622-AE07-D0307CB3B4CA}" destId="{71271EDB-85FA-41C8-9DD9-794BE34F0556}" srcOrd="2" destOrd="0" parTransId="{51C1105D-7DD7-42DF-8DA5-756976755B8D}" sibTransId="{59521249-2F5E-4926-AAB3-1F7CB093C47F}"/>
    <dgm:cxn modelId="{F2E835E8-91E6-4F3A-84D9-76A446359C74}" type="presOf" srcId="{71271EDB-85FA-41C8-9DD9-794BE34F0556}" destId="{A9DAEFDF-E588-4581-9A9B-670523EEE905}" srcOrd="0" destOrd="0" presId="urn:microsoft.com/office/officeart/2005/8/layout/process4"/>
    <dgm:cxn modelId="{851EEEF8-78D1-4F2D-88CD-A6149010E35D}" type="presOf" srcId="{4A5AE6CB-2B58-4BAA-870D-771EF000D961}" destId="{582AD49A-4293-4CA1-AC4F-6F244602EA56}" srcOrd="0" destOrd="0" presId="urn:microsoft.com/office/officeart/2005/8/layout/process4"/>
    <dgm:cxn modelId="{DCA644FD-BFAF-4E61-B646-4D3BD6F75F3A}" type="presParOf" srcId="{9E4C4278-F199-49E2-9AF5-462A32875C3E}" destId="{BA8FD844-A93F-4326-919E-2929A8C98494}" srcOrd="0" destOrd="0" presId="urn:microsoft.com/office/officeart/2005/8/layout/process4"/>
    <dgm:cxn modelId="{4C5E1DB5-A381-444D-B69F-58A7D883A1EC}" type="presParOf" srcId="{BA8FD844-A93F-4326-919E-2929A8C98494}" destId="{A9DAEFDF-E588-4581-9A9B-670523EEE905}" srcOrd="0" destOrd="0" presId="urn:microsoft.com/office/officeart/2005/8/layout/process4"/>
    <dgm:cxn modelId="{EA771592-1644-4F1F-B460-B8A707AB7CA6}" type="presParOf" srcId="{9E4C4278-F199-49E2-9AF5-462A32875C3E}" destId="{39D57809-35CD-43FC-A3ED-4B42BA9DE009}" srcOrd="1" destOrd="0" presId="urn:microsoft.com/office/officeart/2005/8/layout/process4"/>
    <dgm:cxn modelId="{9B402E61-5869-438A-819E-F5135B537588}" type="presParOf" srcId="{9E4C4278-F199-49E2-9AF5-462A32875C3E}" destId="{EF2ED436-CE8E-44DC-B5D1-219CF82AF373}" srcOrd="2" destOrd="0" presId="urn:microsoft.com/office/officeart/2005/8/layout/process4"/>
    <dgm:cxn modelId="{DF6DAEB5-4C21-4FB9-B785-7144F044A1C0}" type="presParOf" srcId="{EF2ED436-CE8E-44DC-B5D1-219CF82AF373}" destId="{582AD49A-4293-4CA1-AC4F-6F244602EA56}" srcOrd="0" destOrd="0" presId="urn:microsoft.com/office/officeart/2005/8/layout/process4"/>
    <dgm:cxn modelId="{EB3BCB0B-B081-4140-9192-26848E6540CD}" type="presParOf" srcId="{9E4C4278-F199-49E2-9AF5-462A32875C3E}" destId="{8707370A-3EB8-4AB4-973A-FD2019E10CA2}" srcOrd="3" destOrd="0" presId="urn:microsoft.com/office/officeart/2005/8/layout/process4"/>
    <dgm:cxn modelId="{31D45EF6-8CBF-42EF-A6DF-47B04EDB96A1}" type="presParOf" srcId="{9E4C4278-F199-49E2-9AF5-462A32875C3E}" destId="{84AD33B6-C2CC-4ABB-B9E9-7FDD63FC51AB}" srcOrd="4" destOrd="0" presId="urn:microsoft.com/office/officeart/2005/8/layout/process4"/>
    <dgm:cxn modelId="{3CA10DD9-6A2F-4926-9B29-C6DAF3751CA6}" type="presParOf" srcId="{84AD33B6-C2CC-4ABB-B9E9-7FDD63FC51AB}" destId="{E451ADBB-344A-45DD-AED1-4524A1FAE2F1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diagrams.loki3.com/VaryingWidth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/>
          <a:r>
            <a:rPr lang="en-US" dirty="0">
              <a:latin typeface="Calibri" pitchFamily="34"/>
              <a:cs typeface="Times New Roman" pitchFamily="18"/>
            </a:rPr>
            <a:t>Identify </a:t>
          </a:r>
          <a:r>
            <a:rPr lang="en-US" b="1" dirty="0">
              <a:latin typeface="Calibri" pitchFamily="34"/>
              <a:cs typeface="Times New Roman" pitchFamily="18"/>
            </a:rPr>
            <a:t>high-risk areas</a:t>
          </a:r>
          <a:r>
            <a:rPr lang="en-US" dirty="0">
              <a:latin typeface="Calibri" pitchFamily="34"/>
              <a:cs typeface="Times New Roman" pitchFamily="18"/>
            </a:rPr>
            <a:t> where crashes happen frequently.</a:t>
          </a:r>
          <a:endParaRPr lang="en-GB" b="0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n-GB" b="0" noProof="0" dirty="0">
            <a:solidFill>
              <a:schemeClr val="bg1"/>
            </a:solidFill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n-GB" b="0" noProof="0" dirty="0">
            <a:solidFill>
              <a:schemeClr val="bg1"/>
            </a:solidFill>
          </a:endParaRPr>
        </a:p>
      </dgm:t>
    </dgm:pt>
    <dgm:pt modelId="{15C7857F-3043-4FE6-9782-BAA5D4180B1B}">
      <dgm:prSet/>
      <dgm:spPr/>
      <dgm:t>
        <a:bodyPr/>
        <a:lstStyle/>
        <a:p>
          <a:pPr rtl="0"/>
          <a:r>
            <a:rPr lang="en-US" dirty="0">
              <a:latin typeface="Calibri" pitchFamily="34"/>
              <a:cs typeface="Times New Roman" pitchFamily="18"/>
            </a:rPr>
            <a:t>Analyze </a:t>
          </a:r>
          <a:r>
            <a:rPr lang="en-US" b="1" dirty="0">
              <a:latin typeface="Calibri" pitchFamily="34"/>
              <a:cs typeface="Times New Roman" pitchFamily="18"/>
            </a:rPr>
            <a:t>why crashes happen</a:t>
          </a:r>
          <a:r>
            <a:rPr lang="en-US" dirty="0">
              <a:latin typeface="Calibri" pitchFamily="34"/>
              <a:cs typeface="Times New Roman" pitchFamily="18"/>
            </a:rPr>
            <a:t>—speeding, drunk driving, or bad weather?</a:t>
          </a:r>
        </a:p>
      </dgm:t>
    </dgm:pt>
    <dgm:pt modelId="{EC8D0BFE-98AD-4049-ACCF-CFC8F085F232}" type="parTrans" cxnId="{C20F4FC9-4783-4056-89B8-D07A2897F585}">
      <dgm:prSet/>
      <dgm:spPr/>
      <dgm:t>
        <a:bodyPr/>
        <a:lstStyle/>
        <a:p>
          <a:endParaRPr lang="en-US"/>
        </a:p>
      </dgm:t>
    </dgm:pt>
    <dgm:pt modelId="{BFB4E5BB-35FA-4348-B919-BA0203FF78EA}" type="sibTrans" cxnId="{C20F4FC9-4783-4056-89B8-D07A2897F585}">
      <dgm:prSet/>
      <dgm:spPr/>
      <dgm:t>
        <a:bodyPr/>
        <a:lstStyle/>
        <a:p>
          <a:endParaRPr lang="en-US"/>
        </a:p>
      </dgm:t>
    </dgm:pt>
    <dgm:pt modelId="{3820CF14-5EA3-4788-A2F0-D3E6CE6ADEA5}">
      <dgm:prSet/>
      <dgm:spPr/>
      <dgm:t>
        <a:bodyPr/>
        <a:lstStyle/>
        <a:p>
          <a:pPr rtl="0"/>
          <a:r>
            <a:rPr lang="en-US" dirty="0">
              <a:latin typeface="Calibri" pitchFamily="34"/>
              <a:cs typeface="Times New Roman" pitchFamily="18"/>
            </a:rPr>
            <a:t>Supports traffic management strategies, such as </a:t>
          </a:r>
          <a:r>
            <a:rPr lang="en-US" b="1" dirty="0">
              <a:latin typeface="Calibri" pitchFamily="34"/>
              <a:cs typeface="Times New Roman" pitchFamily="18"/>
            </a:rPr>
            <a:t>Vision Zero</a:t>
          </a:r>
          <a:r>
            <a:rPr lang="en-US" dirty="0">
              <a:latin typeface="Calibri" pitchFamily="34"/>
              <a:cs typeface="Times New Roman" pitchFamily="18"/>
            </a:rPr>
            <a:t>, which aims to reduce traffic deaths to zero.</a:t>
          </a:r>
        </a:p>
      </dgm:t>
    </dgm:pt>
    <dgm:pt modelId="{2201268C-1BCD-4039-ACF5-74A4415690CD}" type="parTrans" cxnId="{5B073B8A-7D0B-48ED-849C-4433E58C388A}">
      <dgm:prSet/>
      <dgm:spPr/>
      <dgm:t>
        <a:bodyPr/>
        <a:lstStyle/>
        <a:p>
          <a:endParaRPr lang="en-US"/>
        </a:p>
      </dgm:t>
    </dgm:pt>
    <dgm:pt modelId="{7F2F6ED2-CEB6-4BD6-A6B7-732444DCFB5E}" type="sibTrans" cxnId="{5B073B8A-7D0B-48ED-849C-4433E58C388A}">
      <dgm:prSet/>
      <dgm:spPr/>
      <dgm:t>
        <a:bodyPr/>
        <a:lstStyle/>
        <a:p>
          <a:endParaRPr lang="en-US"/>
        </a:p>
      </dgm:t>
    </dgm:pt>
    <dgm:pt modelId="{2DB0CA31-0CCE-4305-9B7F-CAB166251AAC}" type="pres">
      <dgm:prSet presAssocID="{D4503D04-C97E-4622-AE07-D0307CB3B4CA}" presName="Name0" presStyleCnt="0">
        <dgm:presLayoutVars>
          <dgm:resizeHandles/>
        </dgm:presLayoutVars>
      </dgm:prSet>
      <dgm:spPr/>
    </dgm:pt>
    <dgm:pt modelId="{A630E880-8B22-4E14-8AA0-099BBBE8D862}" type="pres">
      <dgm:prSet presAssocID="{AAC263CB-8256-4B03-92FE-1622698FB3E9}" presName="text" presStyleLbl="node1" presStyleIdx="0" presStyleCnt="3">
        <dgm:presLayoutVars>
          <dgm:bulletEnabled val="1"/>
        </dgm:presLayoutVars>
      </dgm:prSet>
      <dgm:spPr/>
    </dgm:pt>
    <dgm:pt modelId="{C26AF021-7D0B-4417-9C5E-E9548C972348}" type="pres">
      <dgm:prSet presAssocID="{808B76D0-8EC7-469A-93AC-7A6017188A9D}" presName="space" presStyleCnt="0"/>
      <dgm:spPr/>
    </dgm:pt>
    <dgm:pt modelId="{BB12B7F9-5637-414A-881F-7FC1675AEA17}" type="pres">
      <dgm:prSet presAssocID="{15C7857F-3043-4FE6-9782-BAA5D4180B1B}" presName="text" presStyleLbl="node1" presStyleIdx="1" presStyleCnt="3">
        <dgm:presLayoutVars>
          <dgm:bulletEnabled val="1"/>
        </dgm:presLayoutVars>
      </dgm:prSet>
      <dgm:spPr/>
    </dgm:pt>
    <dgm:pt modelId="{15CA4240-8A57-497F-88AF-76A40CD03ACB}" type="pres">
      <dgm:prSet presAssocID="{BFB4E5BB-35FA-4348-B919-BA0203FF78EA}" presName="space" presStyleCnt="0"/>
      <dgm:spPr/>
    </dgm:pt>
    <dgm:pt modelId="{5C24DAD0-318F-4573-B154-D3D16ADB3535}" type="pres">
      <dgm:prSet presAssocID="{3820CF14-5EA3-4788-A2F0-D3E6CE6ADEA5}" presName="text" presStyleLbl="node1" presStyleIdx="2" presStyleCnt="3">
        <dgm:presLayoutVars>
          <dgm:bulletEnabled val="1"/>
        </dgm:presLayoutVars>
      </dgm:prSet>
      <dgm:spPr/>
    </dgm:pt>
  </dgm:ptLst>
  <dgm:cxnLst>
    <dgm:cxn modelId="{6FA07B7E-64E0-405A-9142-7FC7956347EA}" type="presOf" srcId="{AAC263CB-8256-4B03-92FE-1622698FB3E9}" destId="{A630E880-8B22-4E14-8AA0-099BBBE8D862}" srcOrd="0" destOrd="0" presId="urn:diagrams.loki3.com/VaryingWidth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5B073B8A-7D0B-48ED-849C-4433E58C388A}" srcId="{D4503D04-C97E-4622-AE07-D0307CB3B4CA}" destId="{3820CF14-5EA3-4788-A2F0-D3E6CE6ADEA5}" srcOrd="2" destOrd="0" parTransId="{2201268C-1BCD-4039-ACF5-74A4415690CD}" sibTransId="{7F2F6ED2-CEB6-4BD6-A6B7-732444DCFB5E}"/>
    <dgm:cxn modelId="{CBDF46AE-B2D0-4AA0-BE56-74533BAFABC9}" type="presOf" srcId="{3820CF14-5EA3-4788-A2F0-D3E6CE6ADEA5}" destId="{5C24DAD0-318F-4573-B154-D3D16ADB3535}" srcOrd="0" destOrd="0" presId="urn:diagrams.loki3.com/VaryingWidthList"/>
    <dgm:cxn modelId="{7F1CBEC4-E13E-4972-A7B4-9FF3EDBB3795}" type="presOf" srcId="{D4503D04-C97E-4622-AE07-D0307CB3B4CA}" destId="{2DB0CA31-0CCE-4305-9B7F-CAB166251AAC}" srcOrd="0" destOrd="0" presId="urn:diagrams.loki3.com/VaryingWidthList"/>
    <dgm:cxn modelId="{C20F4FC9-4783-4056-89B8-D07A2897F585}" srcId="{D4503D04-C97E-4622-AE07-D0307CB3B4CA}" destId="{15C7857F-3043-4FE6-9782-BAA5D4180B1B}" srcOrd="1" destOrd="0" parTransId="{EC8D0BFE-98AD-4049-ACCF-CFC8F085F232}" sibTransId="{BFB4E5BB-35FA-4348-B919-BA0203FF78EA}"/>
    <dgm:cxn modelId="{952878CB-A1C6-40C6-A901-AB1E1752647A}" type="presOf" srcId="{15C7857F-3043-4FE6-9782-BAA5D4180B1B}" destId="{BB12B7F9-5637-414A-881F-7FC1675AEA17}" srcOrd="0" destOrd="0" presId="urn:diagrams.loki3.com/VaryingWidthList"/>
    <dgm:cxn modelId="{7FBB101E-858C-469F-ACFB-1F878A0EFF29}" type="presParOf" srcId="{2DB0CA31-0CCE-4305-9B7F-CAB166251AAC}" destId="{A630E880-8B22-4E14-8AA0-099BBBE8D862}" srcOrd="0" destOrd="0" presId="urn:diagrams.loki3.com/VaryingWidthList"/>
    <dgm:cxn modelId="{73A08891-8A20-4E4B-8242-039A0EBB4A35}" type="presParOf" srcId="{2DB0CA31-0CCE-4305-9B7F-CAB166251AAC}" destId="{C26AF021-7D0B-4417-9C5E-E9548C972348}" srcOrd="1" destOrd="0" presId="urn:diagrams.loki3.com/VaryingWidthList"/>
    <dgm:cxn modelId="{933A78D8-A774-4B9D-AB66-79AFA3EA4D56}" type="presParOf" srcId="{2DB0CA31-0CCE-4305-9B7F-CAB166251AAC}" destId="{BB12B7F9-5637-414A-881F-7FC1675AEA17}" srcOrd="2" destOrd="0" presId="urn:diagrams.loki3.com/VaryingWidthList"/>
    <dgm:cxn modelId="{E067EBBE-B659-4A5E-AE87-67E303C55005}" type="presParOf" srcId="{2DB0CA31-0CCE-4305-9B7F-CAB166251AAC}" destId="{15CA4240-8A57-497F-88AF-76A40CD03ACB}" srcOrd="3" destOrd="0" presId="urn:diagrams.loki3.com/VaryingWidthList"/>
    <dgm:cxn modelId="{6610064D-2137-4B2B-A3F8-710FB0BB85AB}" type="presParOf" srcId="{2DB0CA31-0CCE-4305-9B7F-CAB166251AAC}" destId="{5C24DAD0-318F-4573-B154-D3D16ADB3535}" srcOrd="4" destOrd="0" presId="urn:diagrams.loki3.com/VaryingWidth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59D77BC-190F-49A9-BE52-FAEDD3B7D355}" type="doc">
      <dgm:prSet loTypeId="urn:microsoft.com/office/officeart/2005/8/layout/hList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0EACC3-A4D5-4CFC-985B-6191E0519F74}">
      <dgm:prSet phldrT="[Text]"/>
      <dgm:spPr/>
      <dgm:t>
        <a:bodyPr/>
        <a:lstStyle/>
        <a:p>
          <a:r>
            <a:rPr lang="en-US" b="1" dirty="0"/>
            <a:t>Objectives</a:t>
          </a:r>
        </a:p>
      </dgm:t>
    </dgm:pt>
    <dgm:pt modelId="{344D8B8C-5343-43B3-A769-DCC8B6F616DA}" type="parTrans" cxnId="{30E79CC6-E492-43A1-84E8-AF196E3E78F1}">
      <dgm:prSet/>
      <dgm:spPr/>
      <dgm:t>
        <a:bodyPr/>
        <a:lstStyle/>
        <a:p>
          <a:endParaRPr lang="en-US"/>
        </a:p>
      </dgm:t>
    </dgm:pt>
    <dgm:pt modelId="{B5E38E55-886F-440B-ACDC-26D5CF0FE028}" type="sibTrans" cxnId="{30E79CC6-E492-43A1-84E8-AF196E3E78F1}">
      <dgm:prSet/>
      <dgm:spPr/>
      <dgm:t>
        <a:bodyPr/>
        <a:lstStyle/>
        <a:p>
          <a:endParaRPr lang="en-US"/>
        </a:p>
      </dgm:t>
    </dgm:pt>
    <dgm:pt modelId="{10D02851-53F9-421D-BC1F-EE8B08B6A390}">
      <dgm:prSet phldrT="[Text]"/>
      <dgm:spPr/>
      <dgm:t>
        <a:bodyPr/>
        <a:lstStyle/>
        <a:p>
          <a:pPr>
            <a:buFont typeface="Calibri Light"/>
            <a:buAutoNum type="arabicPeriod"/>
          </a:pPr>
          <a:r>
            <a:rPr lang="en-US" b="1" dirty="0">
              <a:latin typeface="Calibri" pitchFamily="34"/>
              <a:cs typeface="Times New Roman" pitchFamily="18"/>
            </a:rPr>
            <a:t>Where are most accidents happening?</a:t>
          </a:r>
          <a:endParaRPr lang="en-US" dirty="0"/>
        </a:p>
      </dgm:t>
    </dgm:pt>
    <dgm:pt modelId="{1A08C0FE-8608-47A6-8819-DF185D35C033}" type="parTrans" cxnId="{9F57CB95-9833-4D7F-B751-2F8602E28912}">
      <dgm:prSet/>
      <dgm:spPr/>
      <dgm:t>
        <a:bodyPr/>
        <a:lstStyle/>
        <a:p>
          <a:endParaRPr lang="en-US"/>
        </a:p>
      </dgm:t>
    </dgm:pt>
    <dgm:pt modelId="{C48B1847-0E75-4D9B-B048-B6910426CD70}" type="sibTrans" cxnId="{9F57CB95-9833-4D7F-B751-2F8602E28912}">
      <dgm:prSet/>
      <dgm:spPr/>
      <dgm:t>
        <a:bodyPr/>
        <a:lstStyle/>
        <a:p>
          <a:endParaRPr lang="en-US"/>
        </a:p>
      </dgm:t>
    </dgm:pt>
    <dgm:pt modelId="{FA6D554B-DED4-45B7-BBDA-5738EC803DB1}">
      <dgm:prSet/>
      <dgm:spPr/>
      <dgm:t>
        <a:bodyPr/>
        <a:lstStyle/>
        <a:p>
          <a:r>
            <a:rPr lang="en-US" b="1" dirty="0">
              <a:latin typeface="Calibri" pitchFamily="34"/>
              <a:cs typeface="Times New Roman" pitchFamily="18"/>
            </a:rPr>
            <a:t>What time of day do crashes peak?</a:t>
          </a:r>
          <a:endParaRPr lang="en-US" dirty="0">
            <a:latin typeface="Calibri" pitchFamily="34"/>
            <a:cs typeface="Times New Roman" pitchFamily="18"/>
          </a:endParaRPr>
        </a:p>
      </dgm:t>
    </dgm:pt>
    <dgm:pt modelId="{F80ABDD9-0C01-49ED-93FD-51E1EA1334C2}" type="parTrans" cxnId="{6ED858C1-75F6-4220-9E08-B7C62588DF98}">
      <dgm:prSet/>
      <dgm:spPr/>
      <dgm:t>
        <a:bodyPr/>
        <a:lstStyle/>
        <a:p>
          <a:endParaRPr lang="en-US"/>
        </a:p>
      </dgm:t>
    </dgm:pt>
    <dgm:pt modelId="{99CED962-502D-4283-8F78-29B02CAC6B1B}" type="sibTrans" cxnId="{6ED858C1-75F6-4220-9E08-B7C62588DF98}">
      <dgm:prSet/>
      <dgm:spPr/>
      <dgm:t>
        <a:bodyPr/>
        <a:lstStyle/>
        <a:p>
          <a:endParaRPr lang="en-US"/>
        </a:p>
      </dgm:t>
    </dgm:pt>
    <dgm:pt modelId="{10A986FD-7871-4CE6-86D3-29885F2CB945}">
      <dgm:prSet/>
      <dgm:spPr/>
      <dgm:t>
        <a:bodyPr/>
        <a:lstStyle/>
        <a:p>
          <a:r>
            <a:rPr lang="en-US" b="1" dirty="0">
              <a:latin typeface="Calibri" pitchFamily="34"/>
              <a:cs typeface="Times New Roman" pitchFamily="18"/>
            </a:rPr>
            <a:t>Which vehicle category are most involved in crashes?</a:t>
          </a:r>
          <a:endParaRPr lang="en-US" dirty="0">
            <a:latin typeface="Calibri" pitchFamily="34"/>
            <a:cs typeface="Times New Roman" pitchFamily="18"/>
          </a:endParaRPr>
        </a:p>
      </dgm:t>
    </dgm:pt>
    <dgm:pt modelId="{97ACE476-9BBA-4125-8F44-700A7F22D8A4}" type="parTrans" cxnId="{6643A502-5F1F-4225-B85C-0164039A2639}">
      <dgm:prSet/>
      <dgm:spPr/>
      <dgm:t>
        <a:bodyPr/>
        <a:lstStyle/>
        <a:p>
          <a:endParaRPr lang="en-US"/>
        </a:p>
      </dgm:t>
    </dgm:pt>
    <dgm:pt modelId="{C06410A0-2D7C-4E22-A49A-7AAC8820CABD}" type="sibTrans" cxnId="{6643A502-5F1F-4225-B85C-0164039A2639}">
      <dgm:prSet/>
      <dgm:spPr/>
      <dgm:t>
        <a:bodyPr/>
        <a:lstStyle/>
        <a:p>
          <a:endParaRPr lang="en-US"/>
        </a:p>
      </dgm:t>
    </dgm:pt>
    <dgm:pt modelId="{0FC59968-6435-4F1E-AFDB-0AB317AFF529}">
      <dgm:prSet/>
      <dgm:spPr/>
      <dgm:t>
        <a:bodyPr/>
        <a:lstStyle/>
        <a:p>
          <a:r>
            <a:rPr lang="en-US" b="1" dirty="0">
              <a:latin typeface="Calibri" pitchFamily="34"/>
              <a:cs typeface="Times New Roman" pitchFamily="18"/>
            </a:rPr>
            <a:t>What are the most common causes of crashes?</a:t>
          </a:r>
          <a:r>
            <a:rPr lang="en-US" dirty="0">
              <a:latin typeface="Calibri" pitchFamily="34"/>
              <a:cs typeface="Times New Roman" pitchFamily="18"/>
            </a:rPr>
            <a:t> </a:t>
          </a:r>
        </a:p>
      </dgm:t>
    </dgm:pt>
    <dgm:pt modelId="{F720225C-5E71-4D34-A066-7C36CB8A706E}" type="parTrans" cxnId="{BF8535F6-F20C-4EB9-AB9D-33CC6F64AD61}">
      <dgm:prSet/>
      <dgm:spPr/>
      <dgm:t>
        <a:bodyPr/>
        <a:lstStyle/>
        <a:p>
          <a:endParaRPr lang="en-US"/>
        </a:p>
      </dgm:t>
    </dgm:pt>
    <dgm:pt modelId="{60862992-EF7E-4E4B-BCD8-8E33819B3FBB}" type="sibTrans" cxnId="{BF8535F6-F20C-4EB9-AB9D-33CC6F64AD61}">
      <dgm:prSet/>
      <dgm:spPr/>
      <dgm:t>
        <a:bodyPr/>
        <a:lstStyle/>
        <a:p>
          <a:endParaRPr lang="en-US"/>
        </a:p>
      </dgm:t>
    </dgm:pt>
    <dgm:pt modelId="{739CE162-B988-4955-AE6A-ADAFA928DCCF}">
      <dgm:prSet/>
      <dgm:spPr/>
      <dgm:t>
        <a:bodyPr/>
        <a:lstStyle/>
        <a:p>
          <a:r>
            <a:rPr lang="en-US" b="1" dirty="0">
              <a:latin typeface="Calibri" pitchFamily="34"/>
              <a:cs typeface="Times New Roman" pitchFamily="18"/>
            </a:rPr>
            <a:t>How many crashes result in injuries or deaths?</a:t>
          </a:r>
          <a:r>
            <a:rPr lang="en-US" dirty="0">
              <a:latin typeface="Calibri" pitchFamily="34"/>
              <a:cs typeface="Times New Roman" pitchFamily="18"/>
            </a:rPr>
            <a:t> </a:t>
          </a:r>
        </a:p>
      </dgm:t>
    </dgm:pt>
    <dgm:pt modelId="{25D0DA0C-85C4-4851-8711-3D29B12B15AA}" type="parTrans" cxnId="{273A0651-30D2-4CFC-9DED-A0BD1B280215}">
      <dgm:prSet/>
      <dgm:spPr/>
      <dgm:t>
        <a:bodyPr/>
        <a:lstStyle/>
        <a:p>
          <a:endParaRPr lang="en-US"/>
        </a:p>
      </dgm:t>
    </dgm:pt>
    <dgm:pt modelId="{F3AC7DE2-17FA-493D-88D7-D0BC4EFF7FDB}" type="sibTrans" cxnId="{273A0651-30D2-4CFC-9DED-A0BD1B280215}">
      <dgm:prSet/>
      <dgm:spPr/>
      <dgm:t>
        <a:bodyPr/>
        <a:lstStyle/>
        <a:p>
          <a:endParaRPr lang="en-US"/>
        </a:p>
      </dgm:t>
    </dgm:pt>
    <dgm:pt modelId="{BD1EBCEA-D57C-4A54-9218-D03D002FAF65}" type="pres">
      <dgm:prSet presAssocID="{859D77BC-190F-49A9-BE52-FAEDD3B7D355}" presName="composite" presStyleCnt="0">
        <dgm:presLayoutVars>
          <dgm:chMax val="1"/>
          <dgm:dir/>
          <dgm:resizeHandles val="exact"/>
        </dgm:presLayoutVars>
      </dgm:prSet>
      <dgm:spPr/>
    </dgm:pt>
    <dgm:pt modelId="{E699AEE4-0748-42C7-9E69-6406C9F57578}" type="pres">
      <dgm:prSet presAssocID="{330EACC3-A4D5-4CFC-985B-6191E0519F74}" presName="roof" presStyleLbl="dkBgShp" presStyleIdx="0" presStyleCnt="2" custLinFactNeighborX="-87"/>
      <dgm:spPr/>
    </dgm:pt>
    <dgm:pt modelId="{81F1B52A-5033-4AF7-B26D-00EFD1E4703A}" type="pres">
      <dgm:prSet presAssocID="{330EACC3-A4D5-4CFC-985B-6191E0519F74}" presName="pillars" presStyleCnt="0"/>
      <dgm:spPr/>
    </dgm:pt>
    <dgm:pt modelId="{24B422BA-F329-4765-B910-7EDA755FD2A4}" type="pres">
      <dgm:prSet presAssocID="{330EACC3-A4D5-4CFC-985B-6191E0519F74}" presName="pillar1" presStyleLbl="node1" presStyleIdx="0" presStyleCnt="5">
        <dgm:presLayoutVars>
          <dgm:bulletEnabled val="1"/>
        </dgm:presLayoutVars>
      </dgm:prSet>
      <dgm:spPr/>
    </dgm:pt>
    <dgm:pt modelId="{CAA687A7-9D57-4F1D-8673-7ADB5E86187B}" type="pres">
      <dgm:prSet presAssocID="{FA6D554B-DED4-45B7-BBDA-5738EC803DB1}" presName="pillarX" presStyleLbl="node1" presStyleIdx="1" presStyleCnt="5">
        <dgm:presLayoutVars>
          <dgm:bulletEnabled val="1"/>
        </dgm:presLayoutVars>
      </dgm:prSet>
      <dgm:spPr/>
    </dgm:pt>
    <dgm:pt modelId="{A805671D-CE18-45E0-B4C0-D5FB203D421D}" type="pres">
      <dgm:prSet presAssocID="{10A986FD-7871-4CE6-86D3-29885F2CB945}" presName="pillarX" presStyleLbl="node1" presStyleIdx="2" presStyleCnt="5">
        <dgm:presLayoutVars>
          <dgm:bulletEnabled val="1"/>
        </dgm:presLayoutVars>
      </dgm:prSet>
      <dgm:spPr/>
    </dgm:pt>
    <dgm:pt modelId="{A373E62B-5FD9-400F-9733-ADDECE85164E}" type="pres">
      <dgm:prSet presAssocID="{0FC59968-6435-4F1E-AFDB-0AB317AFF529}" presName="pillarX" presStyleLbl="node1" presStyleIdx="3" presStyleCnt="5">
        <dgm:presLayoutVars>
          <dgm:bulletEnabled val="1"/>
        </dgm:presLayoutVars>
      </dgm:prSet>
      <dgm:spPr/>
    </dgm:pt>
    <dgm:pt modelId="{DC886AEE-4477-4D77-A9BF-0D462E70981D}" type="pres">
      <dgm:prSet presAssocID="{739CE162-B988-4955-AE6A-ADAFA928DCCF}" presName="pillarX" presStyleLbl="node1" presStyleIdx="4" presStyleCnt="5">
        <dgm:presLayoutVars>
          <dgm:bulletEnabled val="1"/>
        </dgm:presLayoutVars>
      </dgm:prSet>
      <dgm:spPr/>
    </dgm:pt>
    <dgm:pt modelId="{9DCBA659-99BD-4D34-BD23-6A9026BFEB51}" type="pres">
      <dgm:prSet presAssocID="{330EACC3-A4D5-4CFC-985B-6191E0519F74}" presName="base" presStyleLbl="dkBgShp" presStyleIdx="1" presStyleCnt="2"/>
      <dgm:spPr/>
    </dgm:pt>
  </dgm:ptLst>
  <dgm:cxnLst>
    <dgm:cxn modelId="{C3DFA301-152F-4909-A720-8A96C08B6603}" type="presOf" srcId="{10A986FD-7871-4CE6-86D3-29885F2CB945}" destId="{A805671D-CE18-45E0-B4C0-D5FB203D421D}" srcOrd="0" destOrd="0" presId="urn:microsoft.com/office/officeart/2005/8/layout/hList3"/>
    <dgm:cxn modelId="{6643A502-5F1F-4225-B85C-0164039A2639}" srcId="{330EACC3-A4D5-4CFC-985B-6191E0519F74}" destId="{10A986FD-7871-4CE6-86D3-29885F2CB945}" srcOrd="2" destOrd="0" parTransId="{97ACE476-9BBA-4125-8F44-700A7F22D8A4}" sibTransId="{C06410A0-2D7C-4E22-A49A-7AAC8820CABD}"/>
    <dgm:cxn modelId="{C8142724-4715-4300-8B65-65D23631ABD3}" type="presOf" srcId="{FA6D554B-DED4-45B7-BBDA-5738EC803DB1}" destId="{CAA687A7-9D57-4F1D-8673-7ADB5E86187B}" srcOrd="0" destOrd="0" presId="urn:microsoft.com/office/officeart/2005/8/layout/hList3"/>
    <dgm:cxn modelId="{273A0651-30D2-4CFC-9DED-A0BD1B280215}" srcId="{330EACC3-A4D5-4CFC-985B-6191E0519F74}" destId="{739CE162-B988-4955-AE6A-ADAFA928DCCF}" srcOrd="4" destOrd="0" parTransId="{25D0DA0C-85C4-4851-8711-3D29B12B15AA}" sibTransId="{F3AC7DE2-17FA-493D-88D7-D0BC4EFF7FDB}"/>
    <dgm:cxn modelId="{50976676-F57A-4663-86F2-C2B62DD4E70F}" type="presOf" srcId="{10D02851-53F9-421D-BC1F-EE8B08B6A390}" destId="{24B422BA-F329-4765-B910-7EDA755FD2A4}" srcOrd="0" destOrd="0" presId="urn:microsoft.com/office/officeart/2005/8/layout/hList3"/>
    <dgm:cxn modelId="{ED03865A-CBD1-4B13-AA2B-B02848EE822C}" type="presOf" srcId="{739CE162-B988-4955-AE6A-ADAFA928DCCF}" destId="{DC886AEE-4477-4D77-A9BF-0D462E70981D}" srcOrd="0" destOrd="0" presId="urn:microsoft.com/office/officeart/2005/8/layout/hList3"/>
    <dgm:cxn modelId="{50F63E84-09B0-4109-88D5-3A466362AC19}" type="presOf" srcId="{0FC59968-6435-4F1E-AFDB-0AB317AFF529}" destId="{A373E62B-5FD9-400F-9733-ADDECE85164E}" srcOrd="0" destOrd="0" presId="urn:microsoft.com/office/officeart/2005/8/layout/hList3"/>
    <dgm:cxn modelId="{9F57CB95-9833-4D7F-B751-2F8602E28912}" srcId="{330EACC3-A4D5-4CFC-985B-6191E0519F74}" destId="{10D02851-53F9-421D-BC1F-EE8B08B6A390}" srcOrd="0" destOrd="0" parTransId="{1A08C0FE-8608-47A6-8819-DF185D35C033}" sibTransId="{C48B1847-0E75-4D9B-B048-B6910426CD70}"/>
    <dgm:cxn modelId="{6ED858C1-75F6-4220-9E08-B7C62588DF98}" srcId="{330EACC3-A4D5-4CFC-985B-6191E0519F74}" destId="{FA6D554B-DED4-45B7-BBDA-5738EC803DB1}" srcOrd="1" destOrd="0" parTransId="{F80ABDD9-0C01-49ED-93FD-51E1EA1334C2}" sibTransId="{99CED962-502D-4283-8F78-29B02CAC6B1B}"/>
    <dgm:cxn modelId="{30E79CC6-E492-43A1-84E8-AF196E3E78F1}" srcId="{859D77BC-190F-49A9-BE52-FAEDD3B7D355}" destId="{330EACC3-A4D5-4CFC-985B-6191E0519F74}" srcOrd="0" destOrd="0" parTransId="{344D8B8C-5343-43B3-A769-DCC8B6F616DA}" sibTransId="{B5E38E55-886F-440B-ACDC-26D5CF0FE028}"/>
    <dgm:cxn modelId="{BF8535F6-F20C-4EB9-AB9D-33CC6F64AD61}" srcId="{330EACC3-A4D5-4CFC-985B-6191E0519F74}" destId="{0FC59968-6435-4F1E-AFDB-0AB317AFF529}" srcOrd="3" destOrd="0" parTransId="{F720225C-5E71-4D34-A066-7C36CB8A706E}" sibTransId="{60862992-EF7E-4E4B-BCD8-8E33819B3FBB}"/>
    <dgm:cxn modelId="{39302BF7-D5E9-44D7-8466-E6EC1812B91D}" type="presOf" srcId="{859D77BC-190F-49A9-BE52-FAEDD3B7D355}" destId="{BD1EBCEA-D57C-4A54-9218-D03D002FAF65}" srcOrd="0" destOrd="0" presId="urn:microsoft.com/office/officeart/2005/8/layout/hList3"/>
    <dgm:cxn modelId="{B42793F9-B8B2-42A2-8825-806BB46222FF}" type="presOf" srcId="{330EACC3-A4D5-4CFC-985B-6191E0519F74}" destId="{E699AEE4-0748-42C7-9E69-6406C9F57578}" srcOrd="0" destOrd="0" presId="urn:microsoft.com/office/officeart/2005/8/layout/hList3"/>
    <dgm:cxn modelId="{59ADC738-4785-497D-967F-86D5D7CD2375}" type="presParOf" srcId="{BD1EBCEA-D57C-4A54-9218-D03D002FAF65}" destId="{E699AEE4-0748-42C7-9E69-6406C9F57578}" srcOrd="0" destOrd="0" presId="urn:microsoft.com/office/officeart/2005/8/layout/hList3"/>
    <dgm:cxn modelId="{F93BED57-D09B-4C62-88FE-AD009C601E82}" type="presParOf" srcId="{BD1EBCEA-D57C-4A54-9218-D03D002FAF65}" destId="{81F1B52A-5033-4AF7-B26D-00EFD1E4703A}" srcOrd="1" destOrd="0" presId="urn:microsoft.com/office/officeart/2005/8/layout/hList3"/>
    <dgm:cxn modelId="{2C262CA4-FE53-4B33-90E2-2AECB0743EDB}" type="presParOf" srcId="{81F1B52A-5033-4AF7-B26D-00EFD1E4703A}" destId="{24B422BA-F329-4765-B910-7EDA755FD2A4}" srcOrd="0" destOrd="0" presId="urn:microsoft.com/office/officeart/2005/8/layout/hList3"/>
    <dgm:cxn modelId="{3F79327C-C1F7-41DE-8DD1-3B4E94BFDE3B}" type="presParOf" srcId="{81F1B52A-5033-4AF7-B26D-00EFD1E4703A}" destId="{CAA687A7-9D57-4F1D-8673-7ADB5E86187B}" srcOrd="1" destOrd="0" presId="urn:microsoft.com/office/officeart/2005/8/layout/hList3"/>
    <dgm:cxn modelId="{F06C23B2-294A-4D92-B32C-3797C036EE10}" type="presParOf" srcId="{81F1B52A-5033-4AF7-B26D-00EFD1E4703A}" destId="{A805671D-CE18-45E0-B4C0-D5FB203D421D}" srcOrd="2" destOrd="0" presId="urn:microsoft.com/office/officeart/2005/8/layout/hList3"/>
    <dgm:cxn modelId="{CC9236B5-342F-4035-9233-4FD8D71D7A7A}" type="presParOf" srcId="{81F1B52A-5033-4AF7-B26D-00EFD1E4703A}" destId="{A373E62B-5FD9-400F-9733-ADDECE85164E}" srcOrd="3" destOrd="0" presId="urn:microsoft.com/office/officeart/2005/8/layout/hList3"/>
    <dgm:cxn modelId="{C798E6A7-F686-46A2-877F-D3494FE4B683}" type="presParOf" srcId="{81F1B52A-5033-4AF7-B26D-00EFD1E4703A}" destId="{DC886AEE-4477-4D77-A9BF-0D462E70981D}" srcOrd="4" destOrd="0" presId="urn:microsoft.com/office/officeart/2005/8/layout/hList3"/>
    <dgm:cxn modelId="{0A4BBC4D-B452-4178-8306-23C0570E7376}" type="presParOf" srcId="{BD1EBCEA-D57C-4A54-9218-D03D002FAF65}" destId="{9DCBA659-99BD-4D34-BD23-6A9026BFEB5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BE6AAD-3231-413D-923F-99B59135CA8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DFB628B-E20A-4A8C-9793-99AFC18DEA45}">
      <dgm:prSet phldrT="[Text]"/>
      <dgm:spPr/>
      <dgm:t>
        <a:bodyPr/>
        <a:lstStyle/>
        <a:p>
          <a:pPr>
            <a:buFont typeface="Calibri Light"/>
            <a:buAutoNum type="arabicPeriod"/>
          </a:pPr>
          <a:r>
            <a:rPr lang="en-US" dirty="0">
              <a:latin typeface="Calibri" pitchFamily="34"/>
              <a:cs typeface="Times New Roman" pitchFamily="18"/>
            </a:rPr>
            <a:t>Most crashes happen during the hours of 12am &amp; 5pm.</a:t>
          </a:r>
          <a:br>
            <a:rPr lang="en-US" dirty="0">
              <a:latin typeface="Calibri" pitchFamily="34"/>
              <a:cs typeface="Times New Roman" pitchFamily="18"/>
            </a:rPr>
          </a:br>
          <a:endParaRPr lang="en-US" dirty="0"/>
        </a:p>
      </dgm:t>
    </dgm:pt>
    <dgm:pt modelId="{30234820-DAE8-44C9-8460-95BF32503185}" type="parTrans" cxnId="{20C5C8A2-EBB1-43B6-82F8-AB3DB932A36E}">
      <dgm:prSet/>
      <dgm:spPr/>
      <dgm:t>
        <a:bodyPr/>
        <a:lstStyle/>
        <a:p>
          <a:endParaRPr lang="en-US"/>
        </a:p>
      </dgm:t>
    </dgm:pt>
    <dgm:pt modelId="{B0B69564-F64B-4E23-91CD-EB9B864829D7}" type="sibTrans" cxnId="{20C5C8A2-EBB1-43B6-82F8-AB3DB932A36E}">
      <dgm:prSet/>
      <dgm:spPr/>
      <dgm:t>
        <a:bodyPr/>
        <a:lstStyle/>
        <a:p>
          <a:endParaRPr lang="en-US"/>
        </a:p>
      </dgm:t>
    </dgm:pt>
    <dgm:pt modelId="{762F2FBD-A4A6-45AC-A90C-0265E7067926}">
      <dgm:prSet/>
      <dgm:spPr/>
      <dgm:t>
        <a:bodyPr/>
        <a:lstStyle/>
        <a:p>
          <a:r>
            <a:rPr lang="en-US" dirty="0">
              <a:latin typeface="Calibri" pitchFamily="34"/>
              <a:cs typeface="Times New Roman" pitchFamily="18"/>
            </a:rPr>
            <a:t>Fewer fatalities as compared to the number of injured persons.</a:t>
          </a:r>
          <a:br>
            <a:rPr lang="en-US" dirty="0">
              <a:latin typeface="Calibri" pitchFamily="34"/>
              <a:cs typeface="Times New Roman" pitchFamily="18"/>
            </a:rPr>
          </a:br>
          <a:endParaRPr lang="en-US" dirty="0">
            <a:latin typeface="Calibri" pitchFamily="34"/>
            <a:cs typeface="Times New Roman" pitchFamily="18"/>
          </a:endParaRPr>
        </a:p>
      </dgm:t>
    </dgm:pt>
    <dgm:pt modelId="{6F880830-0FE8-4866-A1B2-165D01C1B267}" type="parTrans" cxnId="{FDAB9B30-417A-4946-B9AB-676044C40720}">
      <dgm:prSet/>
      <dgm:spPr/>
      <dgm:t>
        <a:bodyPr/>
        <a:lstStyle/>
        <a:p>
          <a:endParaRPr lang="en-US"/>
        </a:p>
      </dgm:t>
    </dgm:pt>
    <dgm:pt modelId="{380D43B9-26CC-4DBD-A4D2-2177FC843133}" type="sibTrans" cxnId="{FDAB9B30-417A-4946-B9AB-676044C40720}">
      <dgm:prSet/>
      <dgm:spPr/>
      <dgm:t>
        <a:bodyPr/>
        <a:lstStyle/>
        <a:p>
          <a:endParaRPr lang="en-US"/>
        </a:p>
      </dgm:t>
    </dgm:pt>
    <dgm:pt modelId="{597DD20C-B552-4263-A68F-21095BA5FB61}">
      <dgm:prSet/>
      <dgm:spPr/>
      <dgm:t>
        <a:bodyPr/>
        <a:lstStyle/>
        <a:p>
          <a:r>
            <a:rPr lang="en-US" dirty="0">
              <a:latin typeface="Calibri" pitchFamily="34"/>
              <a:cs typeface="Times New Roman" pitchFamily="18"/>
            </a:rPr>
            <a:t>Brooklyn recorded the highest number </a:t>
          </a:r>
          <a:r>
            <a:rPr lang="en-US">
              <a:latin typeface="Calibri" pitchFamily="34"/>
              <a:cs typeface="Times New Roman" pitchFamily="18"/>
            </a:rPr>
            <a:t>of cases</a:t>
          </a:r>
          <a:r>
            <a:rPr lang="en-US" dirty="0">
              <a:latin typeface="Calibri" pitchFamily="34"/>
              <a:cs typeface="Times New Roman" pitchFamily="18"/>
            </a:rPr>
            <a:t>.</a:t>
          </a:r>
          <a:br>
            <a:rPr lang="en-US" dirty="0">
              <a:latin typeface="Calibri" pitchFamily="34"/>
              <a:cs typeface="Times New Roman" pitchFamily="18"/>
            </a:rPr>
          </a:br>
          <a:endParaRPr lang="en-US" dirty="0">
            <a:latin typeface="Calibri" pitchFamily="34"/>
            <a:cs typeface="Times New Roman" pitchFamily="18"/>
          </a:endParaRPr>
        </a:p>
      </dgm:t>
    </dgm:pt>
    <dgm:pt modelId="{EE3D93A3-28C7-481A-84DE-6AF75891A397}" type="parTrans" cxnId="{9DC833BC-D685-43CF-A945-1EFE90822415}">
      <dgm:prSet/>
      <dgm:spPr/>
      <dgm:t>
        <a:bodyPr/>
        <a:lstStyle/>
        <a:p>
          <a:endParaRPr lang="en-US"/>
        </a:p>
      </dgm:t>
    </dgm:pt>
    <dgm:pt modelId="{EEB12B8E-BCD9-48A6-90D6-CF44C7B7F895}" type="sibTrans" cxnId="{9DC833BC-D685-43CF-A945-1EFE90822415}">
      <dgm:prSet/>
      <dgm:spPr/>
      <dgm:t>
        <a:bodyPr/>
        <a:lstStyle/>
        <a:p>
          <a:endParaRPr lang="en-US"/>
        </a:p>
      </dgm:t>
    </dgm:pt>
    <dgm:pt modelId="{50533AEF-7205-4F90-A6ED-4C648FFD592E}">
      <dgm:prSet/>
      <dgm:spPr/>
      <dgm:t>
        <a:bodyPr/>
        <a:lstStyle/>
        <a:p>
          <a:r>
            <a:rPr lang="en-US" dirty="0">
              <a:latin typeface="Calibri" pitchFamily="34"/>
              <a:cs typeface="Times New Roman" pitchFamily="18"/>
            </a:rPr>
            <a:t>Saloon Cars/ SUV recorded the highest number of crashes</a:t>
          </a:r>
        </a:p>
      </dgm:t>
    </dgm:pt>
    <dgm:pt modelId="{6FC5AA6A-77B9-4D5A-AA65-CF7C70855ED2}" type="parTrans" cxnId="{AF5D1B5B-33E8-475C-9A8F-74E49E682452}">
      <dgm:prSet/>
      <dgm:spPr/>
      <dgm:t>
        <a:bodyPr/>
        <a:lstStyle/>
        <a:p>
          <a:endParaRPr lang="en-US"/>
        </a:p>
      </dgm:t>
    </dgm:pt>
    <dgm:pt modelId="{39D9F82E-49E5-4215-A435-607B1DBF3263}" type="sibTrans" cxnId="{AF5D1B5B-33E8-475C-9A8F-74E49E682452}">
      <dgm:prSet/>
      <dgm:spPr/>
      <dgm:t>
        <a:bodyPr/>
        <a:lstStyle/>
        <a:p>
          <a:endParaRPr lang="en-US"/>
        </a:p>
      </dgm:t>
    </dgm:pt>
    <dgm:pt modelId="{7D8E238B-79FD-40BF-8A3B-9DE7DA0C89FC}" type="pres">
      <dgm:prSet presAssocID="{02BE6AAD-3231-413D-923F-99B59135CA8C}" presName="diagram" presStyleCnt="0">
        <dgm:presLayoutVars>
          <dgm:dir/>
          <dgm:resizeHandles val="exact"/>
        </dgm:presLayoutVars>
      </dgm:prSet>
      <dgm:spPr/>
    </dgm:pt>
    <dgm:pt modelId="{853178E5-32A7-4C80-B1E4-9623A2060C69}" type="pres">
      <dgm:prSet presAssocID="{2DFB628B-E20A-4A8C-9793-99AFC18DEA45}" presName="node" presStyleLbl="node1" presStyleIdx="0" presStyleCnt="4">
        <dgm:presLayoutVars>
          <dgm:bulletEnabled val="1"/>
        </dgm:presLayoutVars>
      </dgm:prSet>
      <dgm:spPr/>
    </dgm:pt>
    <dgm:pt modelId="{EFBB3B13-1833-4ACB-9276-C897CCD8CC47}" type="pres">
      <dgm:prSet presAssocID="{B0B69564-F64B-4E23-91CD-EB9B864829D7}" presName="sibTrans" presStyleCnt="0"/>
      <dgm:spPr/>
    </dgm:pt>
    <dgm:pt modelId="{1114A55A-CA06-474F-98F3-58B07DCCB2F8}" type="pres">
      <dgm:prSet presAssocID="{762F2FBD-A4A6-45AC-A90C-0265E7067926}" presName="node" presStyleLbl="node1" presStyleIdx="1" presStyleCnt="4">
        <dgm:presLayoutVars>
          <dgm:bulletEnabled val="1"/>
        </dgm:presLayoutVars>
      </dgm:prSet>
      <dgm:spPr/>
    </dgm:pt>
    <dgm:pt modelId="{34EDA567-1061-4351-A081-1B2D33C949BB}" type="pres">
      <dgm:prSet presAssocID="{380D43B9-26CC-4DBD-A4D2-2177FC843133}" presName="sibTrans" presStyleCnt="0"/>
      <dgm:spPr/>
    </dgm:pt>
    <dgm:pt modelId="{F70C99A5-F4F6-4657-B051-53B9E7CD5CE4}" type="pres">
      <dgm:prSet presAssocID="{597DD20C-B552-4263-A68F-21095BA5FB61}" presName="node" presStyleLbl="node1" presStyleIdx="2" presStyleCnt="4">
        <dgm:presLayoutVars>
          <dgm:bulletEnabled val="1"/>
        </dgm:presLayoutVars>
      </dgm:prSet>
      <dgm:spPr/>
    </dgm:pt>
    <dgm:pt modelId="{28BB2F6F-B09F-4CC3-A1C7-88E02A63966D}" type="pres">
      <dgm:prSet presAssocID="{EEB12B8E-BCD9-48A6-90D6-CF44C7B7F895}" presName="sibTrans" presStyleCnt="0"/>
      <dgm:spPr/>
    </dgm:pt>
    <dgm:pt modelId="{9303A3F2-FDE0-40DF-A750-F4295E6B0A2C}" type="pres">
      <dgm:prSet presAssocID="{50533AEF-7205-4F90-A6ED-4C648FFD592E}" presName="node" presStyleLbl="node1" presStyleIdx="3" presStyleCnt="4">
        <dgm:presLayoutVars>
          <dgm:bulletEnabled val="1"/>
        </dgm:presLayoutVars>
      </dgm:prSet>
      <dgm:spPr/>
    </dgm:pt>
  </dgm:ptLst>
  <dgm:cxnLst>
    <dgm:cxn modelId="{03D01103-A0F7-4D7B-91B0-6FFE62D4143C}" type="presOf" srcId="{762F2FBD-A4A6-45AC-A90C-0265E7067926}" destId="{1114A55A-CA06-474F-98F3-58B07DCCB2F8}" srcOrd="0" destOrd="0" presId="urn:microsoft.com/office/officeart/2005/8/layout/default"/>
    <dgm:cxn modelId="{BC0FAD15-FB7F-4FB8-841F-CB542B4151C1}" type="presOf" srcId="{597DD20C-B552-4263-A68F-21095BA5FB61}" destId="{F70C99A5-F4F6-4657-B051-53B9E7CD5CE4}" srcOrd="0" destOrd="0" presId="urn:microsoft.com/office/officeart/2005/8/layout/default"/>
    <dgm:cxn modelId="{DED88D1D-6776-44FC-87AC-4BA9648ED9D4}" type="presOf" srcId="{02BE6AAD-3231-413D-923F-99B59135CA8C}" destId="{7D8E238B-79FD-40BF-8A3B-9DE7DA0C89FC}" srcOrd="0" destOrd="0" presId="urn:microsoft.com/office/officeart/2005/8/layout/default"/>
    <dgm:cxn modelId="{FDAB9B30-417A-4946-B9AB-676044C40720}" srcId="{02BE6AAD-3231-413D-923F-99B59135CA8C}" destId="{762F2FBD-A4A6-45AC-A90C-0265E7067926}" srcOrd="1" destOrd="0" parTransId="{6F880830-0FE8-4866-A1B2-165D01C1B267}" sibTransId="{380D43B9-26CC-4DBD-A4D2-2177FC843133}"/>
    <dgm:cxn modelId="{AF5D1B5B-33E8-475C-9A8F-74E49E682452}" srcId="{02BE6AAD-3231-413D-923F-99B59135CA8C}" destId="{50533AEF-7205-4F90-A6ED-4C648FFD592E}" srcOrd="3" destOrd="0" parTransId="{6FC5AA6A-77B9-4D5A-AA65-CF7C70855ED2}" sibTransId="{39D9F82E-49E5-4215-A435-607B1DBF3263}"/>
    <dgm:cxn modelId="{E244C945-E186-444F-B680-E61ECA0480C5}" type="presOf" srcId="{50533AEF-7205-4F90-A6ED-4C648FFD592E}" destId="{9303A3F2-FDE0-40DF-A750-F4295E6B0A2C}" srcOrd="0" destOrd="0" presId="urn:microsoft.com/office/officeart/2005/8/layout/default"/>
    <dgm:cxn modelId="{20C5C8A2-EBB1-43B6-82F8-AB3DB932A36E}" srcId="{02BE6AAD-3231-413D-923F-99B59135CA8C}" destId="{2DFB628B-E20A-4A8C-9793-99AFC18DEA45}" srcOrd="0" destOrd="0" parTransId="{30234820-DAE8-44C9-8460-95BF32503185}" sibTransId="{B0B69564-F64B-4E23-91CD-EB9B864829D7}"/>
    <dgm:cxn modelId="{73527AA5-1F66-4FB9-99E7-641F51B91231}" type="presOf" srcId="{2DFB628B-E20A-4A8C-9793-99AFC18DEA45}" destId="{853178E5-32A7-4C80-B1E4-9623A2060C69}" srcOrd="0" destOrd="0" presId="urn:microsoft.com/office/officeart/2005/8/layout/default"/>
    <dgm:cxn modelId="{9DC833BC-D685-43CF-A945-1EFE90822415}" srcId="{02BE6AAD-3231-413D-923F-99B59135CA8C}" destId="{597DD20C-B552-4263-A68F-21095BA5FB61}" srcOrd="2" destOrd="0" parTransId="{EE3D93A3-28C7-481A-84DE-6AF75891A397}" sibTransId="{EEB12B8E-BCD9-48A6-90D6-CF44C7B7F895}"/>
    <dgm:cxn modelId="{E6B03580-E795-4CF7-B793-1D710476559F}" type="presParOf" srcId="{7D8E238B-79FD-40BF-8A3B-9DE7DA0C89FC}" destId="{853178E5-32A7-4C80-B1E4-9623A2060C69}" srcOrd="0" destOrd="0" presId="urn:microsoft.com/office/officeart/2005/8/layout/default"/>
    <dgm:cxn modelId="{D31B8009-828F-4D31-BE12-7F8C6A1FFBA2}" type="presParOf" srcId="{7D8E238B-79FD-40BF-8A3B-9DE7DA0C89FC}" destId="{EFBB3B13-1833-4ACB-9276-C897CCD8CC47}" srcOrd="1" destOrd="0" presId="urn:microsoft.com/office/officeart/2005/8/layout/default"/>
    <dgm:cxn modelId="{D2AC1F08-6E18-4C14-87FD-F9B501F05F19}" type="presParOf" srcId="{7D8E238B-79FD-40BF-8A3B-9DE7DA0C89FC}" destId="{1114A55A-CA06-474F-98F3-58B07DCCB2F8}" srcOrd="2" destOrd="0" presId="urn:microsoft.com/office/officeart/2005/8/layout/default"/>
    <dgm:cxn modelId="{06A52FAA-FB3B-4170-8CB8-EFAF2A65AEB8}" type="presParOf" srcId="{7D8E238B-79FD-40BF-8A3B-9DE7DA0C89FC}" destId="{34EDA567-1061-4351-A081-1B2D33C949BB}" srcOrd="3" destOrd="0" presId="urn:microsoft.com/office/officeart/2005/8/layout/default"/>
    <dgm:cxn modelId="{197B9B47-012F-4FB9-A0B8-289BB5BECD8B}" type="presParOf" srcId="{7D8E238B-79FD-40BF-8A3B-9DE7DA0C89FC}" destId="{F70C99A5-F4F6-4657-B051-53B9E7CD5CE4}" srcOrd="4" destOrd="0" presId="urn:microsoft.com/office/officeart/2005/8/layout/default"/>
    <dgm:cxn modelId="{B56CA770-F143-48D1-9A0F-4374A1444BE5}" type="presParOf" srcId="{7D8E238B-79FD-40BF-8A3B-9DE7DA0C89FC}" destId="{28BB2F6F-B09F-4CC3-A1C7-88E02A63966D}" srcOrd="5" destOrd="0" presId="urn:microsoft.com/office/officeart/2005/8/layout/default"/>
    <dgm:cxn modelId="{C2CF81CE-7446-44F9-9468-F79180B78ED4}" type="presParOf" srcId="{7D8E238B-79FD-40BF-8A3B-9DE7DA0C89FC}" destId="{9303A3F2-FDE0-40DF-A750-F4295E6B0A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846FF-FBB4-48DB-A075-74C1FEAB2627}">
      <dsp:nvSpPr>
        <dsp:cNvPr id="0" name=""/>
        <dsp:cNvSpPr/>
      </dsp:nvSpPr>
      <dsp:spPr>
        <a:xfrm>
          <a:off x="0" y="9576"/>
          <a:ext cx="10661779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baseline="0" dirty="0"/>
            <a:t>Meet the Team...</a:t>
          </a:r>
          <a:endParaRPr lang="en-US" sz="4700" kern="1200" dirty="0"/>
        </a:p>
      </dsp:txBody>
      <dsp:txXfrm>
        <a:off x="55030" y="64606"/>
        <a:ext cx="10551719" cy="10172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65C98-D126-4551-87D0-B8C0A4FD5BEA}">
      <dsp:nvSpPr>
        <dsp:cNvPr id="0" name=""/>
        <dsp:cNvSpPr/>
      </dsp:nvSpPr>
      <dsp:spPr>
        <a:xfrm>
          <a:off x="-5460346" y="-836064"/>
          <a:ext cx="6501574" cy="6501574"/>
        </a:xfrm>
        <a:prstGeom prst="blockArc">
          <a:avLst>
            <a:gd name="adj1" fmla="val 18900000"/>
            <a:gd name="adj2" fmla="val 2700000"/>
            <a:gd name="adj3" fmla="val 33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87F6E-7405-4CAB-A15C-E25733309D41}">
      <dsp:nvSpPr>
        <dsp:cNvPr id="0" name=""/>
        <dsp:cNvSpPr/>
      </dsp:nvSpPr>
      <dsp:spPr>
        <a:xfrm>
          <a:off x="545097" y="371287"/>
          <a:ext cx="5831561" cy="7429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726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alibri" pitchFamily="34"/>
              <a:cs typeface="Times New Roman" pitchFamily="18"/>
            </a:rPr>
            <a:t>Driver’s Inattention</a:t>
          </a:r>
        </a:p>
      </dsp:txBody>
      <dsp:txXfrm>
        <a:off x="545097" y="371287"/>
        <a:ext cx="5831561" cy="742961"/>
      </dsp:txXfrm>
    </dsp:sp>
    <dsp:sp modelId="{93934CCE-FB5B-4BBC-B205-8E1163B9DB64}">
      <dsp:nvSpPr>
        <dsp:cNvPr id="0" name=""/>
        <dsp:cNvSpPr/>
      </dsp:nvSpPr>
      <dsp:spPr>
        <a:xfrm>
          <a:off x="80746" y="278417"/>
          <a:ext cx="928702" cy="9287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FB451-6A34-4C43-9702-4771F5CBF49D}">
      <dsp:nvSpPr>
        <dsp:cNvPr id="0" name=""/>
        <dsp:cNvSpPr/>
      </dsp:nvSpPr>
      <dsp:spPr>
        <a:xfrm>
          <a:off x="971054" y="1485923"/>
          <a:ext cx="5405604" cy="742961"/>
        </a:xfrm>
        <a:prstGeom prst="rect">
          <a:avLst/>
        </a:prstGeom>
        <a:solidFill>
          <a:schemeClr val="accent2">
            <a:hueOff val="39102"/>
            <a:satOff val="-11515"/>
            <a:lumOff val="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726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alibri" pitchFamily="34"/>
              <a:cs typeface="Times New Roman" pitchFamily="18"/>
            </a:rPr>
            <a:t>Alcohol Involvement</a:t>
          </a:r>
        </a:p>
      </dsp:txBody>
      <dsp:txXfrm>
        <a:off x="971054" y="1485923"/>
        <a:ext cx="5405604" cy="742961"/>
      </dsp:txXfrm>
    </dsp:sp>
    <dsp:sp modelId="{B3D886EA-1263-4754-8D34-A5329E280DBE}">
      <dsp:nvSpPr>
        <dsp:cNvPr id="0" name=""/>
        <dsp:cNvSpPr/>
      </dsp:nvSpPr>
      <dsp:spPr>
        <a:xfrm>
          <a:off x="506703" y="1393053"/>
          <a:ext cx="928702" cy="9287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9102"/>
              <a:satOff val="-11515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4E74C-ABCD-4B7A-9CBB-7F332A2E24C8}">
      <dsp:nvSpPr>
        <dsp:cNvPr id="0" name=""/>
        <dsp:cNvSpPr/>
      </dsp:nvSpPr>
      <dsp:spPr>
        <a:xfrm>
          <a:off x="971054" y="2600559"/>
          <a:ext cx="5405604" cy="742961"/>
        </a:xfrm>
        <a:prstGeom prst="rect">
          <a:avLst/>
        </a:prstGeom>
        <a:solidFill>
          <a:schemeClr val="accent2">
            <a:hueOff val="78203"/>
            <a:satOff val="-23029"/>
            <a:lumOff val="1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726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alibri" pitchFamily="34"/>
              <a:cs typeface="Times New Roman" pitchFamily="18"/>
            </a:rPr>
            <a:t>Unsafe speed</a:t>
          </a:r>
        </a:p>
      </dsp:txBody>
      <dsp:txXfrm>
        <a:off x="971054" y="2600559"/>
        <a:ext cx="5405604" cy="742961"/>
      </dsp:txXfrm>
    </dsp:sp>
    <dsp:sp modelId="{6CBABA14-253A-4053-97BE-7F1025639749}">
      <dsp:nvSpPr>
        <dsp:cNvPr id="0" name=""/>
        <dsp:cNvSpPr/>
      </dsp:nvSpPr>
      <dsp:spPr>
        <a:xfrm>
          <a:off x="506703" y="2507689"/>
          <a:ext cx="928702" cy="9287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8203"/>
              <a:satOff val="-23029"/>
              <a:lumOff val="1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81A6D-5192-40C6-93D9-88BC27FBF99B}">
      <dsp:nvSpPr>
        <dsp:cNvPr id="0" name=""/>
        <dsp:cNvSpPr/>
      </dsp:nvSpPr>
      <dsp:spPr>
        <a:xfrm>
          <a:off x="545097" y="3715195"/>
          <a:ext cx="5831561" cy="742961"/>
        </a:xfrm>
        <a:prstGeom prst="rect">
          <a:avLst/>
        </a:prstGeom>
        <a:solidFill>
          <a:schemeClr val="accent2">
            <a:hueOff val="117305"/>
            <a:satOff val="-34544"/>
            <a:lumOff val="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726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 pitchFamily="34"/>
              <a:cs typeface="Times New Roman" pitchFamily="18"/>
            </a:rPr>
            <a:t>Disregard for Traffic Control</a:t>
          </a:r>
          <a:endParaRPr lang="en-US" sz="3600" kern="1200" dirty="0">
            <a:latin typeface="Calibri" pitchFamily="34"/>
            <a:cs typeface="Times New Roman" pitchFamily="18"/>
          </a:endParaRPr>
        </a:p>
      </dsp:txBody>
      <dsp:txXfrm>
        <a:off x="545097" y="3715195"/>
        <a:ext cx="5831561" cy="742961"/>
      </dsp:txXfrm>
    </dsp:sp>
    <dsp:sp modelId="{3468B78D-465C-4622-B4D7-9A3D79EA721F}">
      <dsp:nvSpPr>
        <dsp:cNvPr id="0" name=""/>
        <dsp:cNvSpPr/>
      </dsp:nvSpPr>
      <dsp:spPr>
        <a:xfrm>
          <a:off x="80746" y="3622325"/>
          <a:ext cx="928702" cy="9287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7305"/>
              <a:satOff val="-34544"/>
              <a:lumOff val="1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EDA94-7738-4ACC-86F7-F3DBB7B0C546}">
      <dsp:nvSpPr>
        <dsp:cNvPr id="0" name=""/>
        <dsp:cNvSpPr/>
      </dsp:nvSpPr>
      <dsp:spPr>
        <a:xfrm>
          <a:off x="3844" y="2366"/>
          <a:ext cx="10688886" cy="2071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>
              <a:effectLst>
                <a:outerShdw dist="38103">
                  <a:srgbClr val="000000"/>
                </a:outerShdw>
              </a:effectLst>
            </a:rPr>
            <a:t>Key Limitations</a:t>
          </a:r>
          <a:endParaRPr lang="en-US" sz="6500" kern="1200" dirty="0"/>
        </a:p>
      </dsp:txBody>
      <dsp:txXfrm>
        <a:off x="64503" y="63025"/>
        <a:ext cx="10567568" cy="1949717"/>
      </dsp:txXfrm>
    </dsp:sp>
    <dsp:sp modelId="{92C015C5-4203-4AA6-8B40-7EE6DE39219B}">
      <dsp:nvSpPr>
        <dsp:cNvPr id="0" name=""/>
        <dsp:cNvSpPr/>
      </dsp:nvSpPr>
      <dsp:spPr>
        <a:xfrm>
          <a:off x="3844" y="2416193"/>
          <a:ext cx="3374017" cy="3235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2600" kern="1200" dirty="0">
              <a:latin typeface="Calibri" pitchFamily="34"/>
              <a:cs typeface="Times New Roman" pitchFamily="18"/>
            </a:rPr>
            <a:t>1,124 cases out of 4,198 total recorded cases had unspecified contributing factors, accounting for 26.8% of total cases.</a:t>
          </a:r>
        </a:p>
      </dsp:txBody>
      <dsp:txXfrm>
        <a:off x="98617" y="2510966"/>
        <a:ext cx="3184471" cy="3046244"/>
      </dsp:txXfrm>
    </dsp:sp>
    <dsp:sp modelId="{115F2CF7-3123-43DC-84C6-776B8E4D4513}">
      <dsp:nvSpPr>
        <dsp:cNvPr id="0" name=""/>
        <dsp:cNvSpPr/>
      </dsp:nvSpPr>
      <dsp:spPr>
        <a:xfrm>
          <a:off x="3661278" y="2416193"/>
          <a:ext cx="3374017" cy="3235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2600" kern="1200" dirty="0">
              <a:latin typeface="Calibri" pitchFamily="34"/>
              <a:cs typeface="Times New Roman" pitchFamily="18"/>
            </a:rPr>
            <a:t>Limited Geographic Scope(Inability to access whether certain crash patterns are unique to NYC or part of a broader regional trend)</a:t>
          </a:r>
        </a:p>
      </dsp:txBody>
      <dsp:txXfrm>
        <a:off x="3756051" y="2510966"/>
        <a:ext cx="3184471" cy="3046244"/>
      </dsp:txXfrm>
    </dsp:sp>
    <dsp:sp modelId="{BA9F8FA4-8C3B-410A-90D2-32F0E531A1ED}">
      <dsp:nvSpPr>
        <dsp:cNvPr id="0" name=""/>
        <dsp:cNvSpPr/>
      </dsp:nvSpPr>
      <dsp:spPr>
        <a:xfrm>
          <a:off x="7318713" y="2416193"/>
          <a:ext cx="3374017" cy="3235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2600" kern="1200" dirty="0">
              <a:latin typeface="Calibri" pitchFamily="34"/>
              <a:cs typeface="Times New Roman" pitchFamily="18"/>
            </a:rPr>
            <a:t>Limited applicability of insights to statewide or national traffic safety</a:t>
          </a:r>
        </a:p>
      </dsp:txBody>
      <dsp:txXfrm>
        <a:off x="7413486" y="2510966"/>
        <a:ext cx="3184471" cy="30462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EDA94-7738-4ACC-86F7-F3DBB7B0C546}">
      <dsp:nvSpPr>
        <dsp:cNvPr id="0" name=""/>
        <dsp:cNvSpPr/>
      </dsp:nvSpPr>
      <dsp:spPr>
        <a:xfrm>
          <a:off x="52" y="2366"/>
          <a:ext cx="10696470" cy="2071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>
              <a:effectLst>
                <a:outerShdw dist="38103">
                  <a:srgbClr val="000000"/>
                </a:outerShdw>
              </a:effectLst>
            </a:rPr>
            <a:t>Recommendations</a:t>
          </a:r>
          <a:endParaRPr lang="en-US" sz="6500" kern="1200" dirty="0"/>
        </a:p>
      </dsp:txBody>
      <dsp:txXfrm>
        <a:off x="60711" y="63025"/>
        <a:ext cx="10575152" cy="1949717"/>
      </dsp:txXfrm>
    </dsp:sp>
    <dsp:sp modelId="{675B77E5-3B32-41B3-974B-2D587D4FFE5D}">
      <dsp:nvSpPr>
        <dsp:cNvPr id="0" name=""/>
        <dsp:cNvSpPr/>
      </dsp:nvSpPr>
      <dsp:spPr>
        <a:xfrm>
          <a:off x="52" y="2416193"/>
          <a:ext cx="1666116" cy="3235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1800" kern="1200" dirty="0">
              <a:latin typeface="Calibri" pitchFamily="34"/>
              <a:cs typeface="Times New Roman" pitchFamily="18"/>
            </a:rPr>
            <a:t>Expanding dataset to include more Boroughs for a more comprehensive view of traffic collisions</a:t>
          </a:r>
          <a:endParaRPr lang="en-US" sz="1800" kern="1200" dirty="0"/>
        </a:p>
      </dsp:txBody>
      <dsp:txXfrm>
        <a:off x="48851" y="2464992"/>
        <a:ext cx="1568518" cy="3138192"/>
      </dsp:txXfrm>
    </dsp:sp>
    <dsp:sp modelId="{A93BE380-DE9A-4C5F-BF61-22FD377FF295}">
      <dsp:nvSpPr>
        <dsp:cNvPr id="0" name=""/>
        <dsp:cNvSpPr/>
      </dsp:nvSpPr>
      <dsp:spPr>
        <a:xfrm>
          <a:off x="1806122" y="2416193"/>
          <a:ext cx="1666116" cy="3235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1800" kern="1200">
              <a:latin typeface="Calibri" pitchFamily="34"/>
              <a:cs typeface="Times New Roman" pitchFamily="18"/>
            </a:rPr>
            <a:t>Implement </a:t>
          </a:r>
          <a:r>
            <a:rPr lang="en-US" sz="1800" kern="1200" dirty="0">
              <a:latin typeface="Calibri" pitchFamily="34"/>
              <a:cs typeface="Times New Roman" pitchFamily="18"/>
            </a:rPr>
            <a:t>more speed cameras in accident-prone areas.</a:t>
          </a:r>
          <a:endParaRPr lang="en-US" sz="1800" kern="1200" dirty="0"/>
        </a:p>
      </dsp:txBody>
      <dsp:txXfrm>
        <a:off x="1854921" y="2464992"/>
        <a:ext cx="1568518" cy="3138192"/>
      </dsp:txXfrm>
    </dsp:sp>
    <dsp:sp modelId="{84CBD691-4689-4A3C-A5EA-CA9025036227}">
      <dsp:nvSpPr>
        <dsp:cNvPr id="0" name=""/>
        <dsp:cNvSpPr/>
      </dsp:nvSpPr>
      <dsp:spPr>
        <a:xfrm>
          <a:off x="3612193" y="2416193"/>
          <a:ext cx="1666116" cy="3235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1800" kern="1200" dirty="0">
              <a:latin typeface="Calibri" pitchFamily="34"/>
              <a:cs typeface="Times New Roman" pitchFamily="18"/>
            </a:rPr>
            <a:t>Improve road safety signs &amp; signals in high-risk locations.</a:t>
          </a:r>
          <a:endParaRPr lang="en-US" sz="1800" kern="1200" dirty="0"/>
        </a:p>
      </dsp:txBody>
      <dsp:txXfrm>
        <a:off x="3660992" y="2464992"/>
        <a:ext cx="1568518" cy="3138192"/>
      </dsp:txXfrm>
    </dsp:sp>
    <dsp:sp modelId="{3DEA76F3-2849-4B91-8843-63D14F9A6D74}">
      <dsp:nvSpPr>
        <dsp:cNvPr id="0" name=""/>
        <dsp:cNvSpPr/>
      </dsp:nvSpPr>
      <dsp:spPr>
        <a:xfrm>
          <a:off x="5418264" y="2416193"/>
          <a:ext cx="1666116" cy="3235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1800" kern="1200" dirty="0">
              <a:latin typeface="Calibri" pitchFamily="34"/>
              <a:cs typeface="Times New Roman" pitchFamily="18"/>
            </a:rPr>
            <a:t>Increase traffic enforcement during peak hours. The city can improve traffic laws (e.g., adding speed cameras in high-risk zones).</a:t>
          </a:r>
          <a:endParaRPr lang="en-US" sz="1800" kern="1200" dirty="0"/>
        </a:p>
      </dsp:txBody>
      <dsp:txXfrm>
        <a:off x="5467063" y="2464992"/>
        <a:ext cx="1568518" cy="3138192"/>
      </dsp:txXfrm>
    </dsp:sp>
    <dsp:sp modelId="{669D7138-6579-4549-9CCF-1E9C60268A34}">
      <dsp:nvSpPr>
        <dsp:cNvPr id="0" name=""/>
        <dsp:cNvSpPr/>
      </dsp:nvSpPr>
      <dsp:spPr>
        <a:xfrm>
          <a:off x="7224335" y="2416193"/>
          <a:ext cx="1666116" cy="3235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1800" kern="1200" dirty="0">
              <a:latin typeface="Calibri" pitchFamily="34"/>
              <a:cs typeface="Times New Roman" pitchFamily="18"/>
            </a:rPr>
            <a:t>More pedestrian crossings, traffic lights, or bike lanes can be added to prevent accidents.</a:t>
          </a:r>
          <a:endParaRPr lang="en-US" sz="1800" kern="1200" dirty="0"/>
        </a:p>
      </dsp:txBody>
      <dsp:txXfrm>
        <a:off x="7273134" y="2464992"/>
        <a:ext cx="1568518" cy="3138192"/>
      </dsp:txXfrm>
    </dsp:sp>
    <dsp:sp modelId="{5389AA9E-2187-46A5-9DD1-8A546349981D}">
      <dsp:nvSpPr>
        <dsp:cNvPr id="0" name=""/>
        <dsp:cNvSpPr/>
      </dsp:nvSpPr>
      <dsp:spPr>
        <a:xfrm>
          <a:off x="9030405" y="2416193"/>
          <a:ext cx="1666116" cy="3235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1800" kern="1200">
              <a:latin typeface="Calibri" pitchFamily="34"/>
              <a:cs typeface="Times New Roman" pitchFamily="18"/>
            </a:rPr>
            <a:t>Emergency response teams can be better prepared for accident-prone areas.</a:t>
          </a:r>
          <a:endParaRPr lang="en-US" sz="1800" kern="1200" dirty="0"/>
        </a:p>
      </dsp:txBody>
      <dsp:txXfrm>
        <a:off x="9079204" y="2464992"/>
        <a:ext cx="1568518" cy="3138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D4F9F-6F62-49C5-92E8-21167E590425}">
      <dsp:nvSpPr>
        <dsp:cNvPr id="0" name=""/>
        <dsp:cNvSpPr/>
      </dsp:nvSpPr>
      <dsp:spPr>
        <a:xfrm>
          <a:off x="6551" y="1027424"/>
          <a:ext cx="0" cy="327128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263AF-0A6E-485F-8F5C-B1B7791A9765}">
      <dsp:nvSpPr>
        <dsp:cNvPr id="0" name=""/>
        <dsp:cNvSpPr/>
      </dsp:nvSpPr>
      <dsp:spPr>
        <a:xfrm>
          <a:off x="97420" y="1136467"/>
          <a:ext cx="1720512" cy="147207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482" b="-6551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92853-1694-451C-8280-BCCD7F32FB84}">
      <dsp:nvSpPr>
        <dsp:cNvPr id="0" name=""/>
        <dsp:cNvSpPr/>
      </dsp:nvSpPr>
      <dsp:spPr>
        <a:xfrm>
          <a:off x="97420" y="2608543"/>
          <a:ext cx="1720512" cy="169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9BF40-B554-408A-ABE2-53F6F6C47F50}">
      <dsp:nvSpPr>
        <dsp:cNvPr id="0" name=""/>
        <dsp:cNvSpPr/>
      </dsp:nvSpPr>
      <dsp:spPr>
        <a:xfrm>
          <a:off x="6551" y="663948"/>
          <a:ext cx="1817378" cy="363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Juliet Fafali Kukuia</a:t>
          </a:r>
        </a:p>
      </dsp:txBody>
      <dsp:txXfrm>
        <a:off x="6551" y="663948"/>
        <a:ext cx="1817378" cy="363475"/>
      </dsp:txXfrm>
    </dsp:sp>
    <dsp:sp modelId="{A9EABE5E-1F6E-4C2B-9873-1A31F592DD72}">
      <dsp:nvSpPr>
        <dsp:cNvPr id="0" name=""/>
        <dsp:cNvSpPr/>
      </dsp:nvSpPr>
      <dsp:spPr>
        <a:xfrm>
          <a:off x="2214376" y="1027424"/>
          <a:ext cx="0" cy="327128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46031-31F3-4F15-B7CD-15F2758C2A25}">
      <dsp:nvSpPr>
        <dsp:cNvPr id="0" name=""/>
        <dsp:cNvSpPr/>
      </dsp:nvSpPr>
      <dsp:spPr>
        <a:xfrm>
          <a:off x="2305245" y="1136467"/>
          <a:ext cx="1720512" cy="147207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9" t="-17084" r="429" b="-6091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157FF-4F04-4B86-822F-7D6F5FF5481D}">
      <dsp:nvSpPr>
        <dsp:cNvPr id="0" name=""/>
        <dsp:cNvSpPr/>
      </dsp:nvSpPr>
      <dsp:spPr>
        <a:xfrm>
          <a:off x="2305245" y="2608543"/>
          <a:ext cx="1720512" cy="169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CA407-6354-45E8-BED1-F8236F7E79B5}">
      <dsp:nvSpPr>
        <dsp:cNvPr id="0" name=""/>
        <dsp:cNvSpPr/>
      </dsp:nvSpPr>
      <dsp:spPr>
        <a:xfrm>
          <a:off x="2214376" y="663948"/>
          <a:ext cx="1817378" cy="363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Samuel Amartey Armah</a:t>
          </a:r>
        </a:p>
      </dsp:txBody>
      <dsp:txXfrm>
        <a:off x="2214376" y="663948"/>
        <a:ext cx="1817378" cy="363475"/>
      </dsp:txXfrm>
    </dsp:sp>
    <dsp:sp modelId="{F8282599-30CE-473F-B502-EDC28159F305}">
      <dsp:nvSpPr>
        <dsp:cNvPr id="0" name=""/>
        <dsp:cNvSpPr/>
      </dsp:nvSpPr>
      <dsp:spPr>
        <a:xfrm>
          <a:off x="4422200" y="1027424"/>
          <a:ext cx="0" cy="327128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83FF6-ED34-4E7D-AD64-520EDDFC3C25}">
      <dsp:nvSpPr>
        <dsp:cNvPr id="0" name=""/>
        <dsp:cNvSpPr/>
      </dsp:nvSpPr>
      <dsp:spPr>
        <a:xfrm>
          <a:off x="4513069" y="1136467"/>
          <a:ext cx="1720512" cy="147207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12" t="-9355" r="2212" b="-686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43F1E-0E74-47D4-BB6C-1438B68F175B}">
      <dsp:nvSpPr>
        <dsp:cNvPr id="0" name=""/>
        <dsp:cNvSpPr/>
      </dsp:nvSpPr>
      <dsp:spPr>
        <a:xfrm>
          <a:off x="4513069" y="2608543"/>
          <a:ext cx="1720512" cy="169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FF976-C19C-4BEC-8664-7F763E121D9E}">
      <dsp:nvSpPr>
        <dsp:cNvPr id="0" name=""/>
        <dsp:cNvSpPr/>
      </dsp:nvSpPr>
      <dsp:spPr>
        <a:xfrm>
          <a:off x="4422200" y="663948"/>
          <a:ext cx="1817378" cy="363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Nana </a:t>
          </a:r>
          <a:r>
            <a:rPr lang="en-US" sz="1100" kern="1200" dirty="0" err="1"/>
            <a:t>Dansoa</a:t>
          </a:r>
          <a:r>
            <a:rPr lang="en-US" sz="1100" kern="1200" dirty="0"/>
            <a:t> Bediako</a:t>
          </a:r>
        </a:p>
      </dsp:txBody>
      <dsp:txXfrm>
        <a:off x="4422200" y="663948"/>
        <a:ext cx="1817378" cy="363475"/>
      </dsp:txXfrm>
    </dsp:sp>
    <dsp:sp modelId="{189AC72C-5A2B-4F64-935C-DB978D98FDD7}">
      <dsp:nvSpPr>
        <dsp:cNvPr id="0" name=""/>
        <dsp:cNvSpPr/>
      </dsp:nvSpPr>
      <dsp:spPr>
        <a:xfrm>
          <a:off x="6630025" y="1027424"/>
          <a:ext cx="0" cy="327128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D85ED-8D11-4706-B8AE-17A1E9412AFE}">
      <dsp:nvSpPr>
        <dsp:cNvPr id="0" name=""/>
        <dsp:cNvSpPr/>
      </dsp:nvSpPr>
      <dsp:spPr>
        <a:xfrm>
          <a:off x="6720894" y="1136467"/>
          <a:ext cx="1720512" cy="147207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57" t="-6891" r="-857" b="-7110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30C2D-6C4C-45D7-BC66-CFE2968ED000}">
      <dsp:nvSpPr>
        <dsp:cNvPr id="0" name=""/>
        <dsp:cNvSpPr/>
      </dsp:nvSpPr>
      <dsp:spPr>
        <a:xfrm>
          <a:off x="6720894" y="2608543"/>
          <a:ext cx="1720512" cy="169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AE5FD-64A3-4A26-875B-D9BE5F4FC92B}">
      <dsp:nvSpPr>
        <dsp:cNvPr id="0" name=""/>
        <dsp:cNvSpPr/>
      </dsp:nvSpPr>
      <dsp:spPr>
        <a:xfrm>
          <a:off x="6630025" y="663948"/>
          <a:ext cx="1817378" cy="363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Esther </a:t>
          </a:r>
          <a:r>
            <a:rPr lang="en-US" sz="1100" kern="1200" dirty="0" err="1"/>
            <a:t>Dankwah</a:t>
          </a:r>
          <a:r>
            <a:rPr lang="en-US" sz="1100" kern="1200" dirty="0"/>
            <a:t> </a:t>
          </a:r>
          <a:r>
            <a:rPr lang="en-US" sz="1100" kern="1200" dirty="0" err="1"/>
            <a:t>Affum</a:t>
          </a:r>
          <a:endParaRPr lang="en-US" sz="1100" kern="1200" dirty="0"/>
        </a:p>
      </dsp:txBody>
      <dsp:txXfrm>
        <a:off x="6630025" y="663948"/>
        <a:ext cx="1817378" cy="363475"/>
      </dsp:txXfrm>
    </dsp:sp>
    <dsp:sp modelId="{42C72113-1522-4C5B-9331-079ACD66CE7A}">
      <dsp:nvSpPr>
        <dsp:cNvPr id="0" name=""/>
        <dsp:cNvSpPr/>
      </dsp:nvSpPr>
      <dsp:spPr>
        <a:xfrm>
          <a:off x="8837849" y="1027424"/>
          <a:ext cx="0" cy="327128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7CEA2-F0AC-461D-8C10-C8CA02A221CC}">
      <dsp:nvSpPr>
        <dsp:cNvPr id="0" name=""/>
        <dsp:cNvSpPr/>
      </dsp:nvSpPr>
      <dsp:spPr>
        <a:xfrm>
          <a:off x="8928718" y="1136467"/>
          <a:ext cx="1720512" cy="1472076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57" t="-5872" r="-857" b="-7212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79B28-AB9B-45C3-9910-2738406015F7}">
      <dsp:nvSpPr>
        <dsp:cNvPr id="0" name=""/>
        <dsp:cNvSpPr/>
      </dsp:nvSpPr>
      <dsp:spPr>
        <a:xfrm>
          <a:off x="8928718" y="2608543"/>
          <a:ext cx="1720512" cy="169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5872E-1AF0-4392-B293-3046D2F6FCFE}">
      <dsp:nvSpPr>
        <dsp:cNvPr id="0" name=""/>
        <dsp:cNvSpPr/>
      </dsp:nvSpPr>
      <dsp:spPr>
        <a:xfrm>
          <a:off x="8837849" y="663948"/>
          <a:ext cx="1817378" cy="363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Aisha Hussein </a:t>
          </a:r>
          <a:r>
            <a:rPr lang="en-US" sz="1100" kern="1200" dirty="0" err="1"/>
            <a:t>Kanyiti</a:t>
          </a:r>
          <a:r>
            <a:rPr lang="en-US" sz="1100" kern="1200" dirty="0"/>
            <a:t> </a:t>
          </a:r>
        </a:p>
      </dsp:txBody>
      <dsp:txXfrm>
        <a:off x="8837849" y="663948"/>
        <a:ext cx="1817378" cy="3634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2AA52-B56F-470A-91A0-AB4FE9AEEA19}">
      <dsp:nvSpPr>
        <dsp:cNvPr id="0" name=""/>
        <dsp:cNvSpPr/>
      </dsp:nvSpPr>
      <dsp:spPr>
        <a:xfrm rot="10800000">
          <a:off x="1995087" y="0"/>
          <a:ext cx="6184173" cy="1749677"/>
        </a:xfrm>
        <a:prstGeom prst="homePlate">
          <a:avLst/>
        </a:prstGeom>
        <a:gradFill rotWithShape="0">
          <a:gsLst>
            <a:gs pos="0">
              <a:schemeClr val="tx2">
                <a:lumMod val="20000"/>
                <a:lumOff val="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1559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1" kern="1200" baseline="0" dirty="0"/>
            <a:t>OVERVIEW </a:t>
          </a:r>
          <a:endParaRPr lang="en-US" sz="6500" kern="1200" dirty="0"/>
        </a:p>
      </dsp:txBody>
      <dsp:txXfrm rot="10800000">
        <a:off x="2432506" y="0"/>
        <a:ext cx="5746754" cy="1749677"/>
      </dsp:txXfrm>
    </dsp:sp>
    <dsp:sp modelId="{FE0C268C-1FDE-4EEC-BAC8-85CA2E01332C}">
      <dsp:nvSpPr>
        <dsp:cNvPr id="0" name=""/>
        <dsp:cNvSpPr/>
      </dsp:nvSpPr>
      <dsp:spPr>
        <a:xfrm>
          <a:off x="1120248" y="0"/>
          <a:ext cx="1749677" cy="1749677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4E5A3-F3AE-4794-ABE8-672905731E8A}">
      <dsp:nvSpPr>
        <dsp:cNvPr id="0" name=""/>
        <dsp:cNvSpPr/>
      </dsp:nvSpPr>
      <dsp:spPr>
        <a:xfrm rot="16200000">
          <a:off x="857046" y="505655"/>
          <a:ext cx="1275277" cy="1275277"/>
        </a:xfrm>
        <a:prstGeom prst="teardrop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E983A8-4726-42A4-977A-7FF40FC16E6F}">
      <dsp:nvSpPr>
        <dsp:cNvPr id="0" name=""/>
        <dsp:cNvSpPr/>
      </dsp:nvSpPr>
      <dsp:spPr>
        <a:xfrm>
          <a:off x="1128827" y="777435"/>
          <a:ext cx="731716" cy="731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4084F-AAF0-4394-A4B8-1C80AB3016EE}">
      <dsp:nvSpPr>
        <dsp:cNvPr id="0" name=""/>
        <dsp:cNvSpPr/>
      </dsp:nvSpPr>
      <dsp:spPr>
        <a:xfrm>
          <a:off x="63510" y="2178150"/>
          <a:ext cx="28623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b="1" kern="1200" noProof="0"/>
            <a:t>Introduction</a:t>
          </a:r>
          <a:endParaRPr lang="en-GB" sz="2000" b="1" kern="1200" noProof="0" dirty="0"/>
        </a:p>
      </dsp:txBody>
      <dsp:txXfrm>
        <a:off x="63510" y="2178150"/>
        <a:ext cx="2862350" cy="720000"/>
      </dsp:txXfrm>
    </dsp:sp>
    <dsp:sp modelId="{F7FA26C2-9A7D-456E-A3F1-57C85E3B8944}">
      <dsp:nvSpPr>
        <dsp:cNvPr id="0" name=""/>
        <dsp:cNvSpPr/>
      </dsp:nvSpPr>
      <dsp:spPr>
        <a:xfrm rot="16200000">
          <a:off x="3201432" y="498577"/>
          <a:ext cx="1275277" cy="1275277"/>
        </a:xfrm>
        <a:prstGeom prst="teardrop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027E61-512C-4C5C-B861-C214EB2B7051}">
      <dsp:nvSpPr>
        <dsp:cNvPr id="0" name=""/>
        <dsp:cNvSpPr/>
      </dsp:nvSpPr>
      <dsp:spPr>
        <a:xfrm>
          <a:off x="3452881" y="790507"/>
          <a:ext cx="653949" cy="6223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3CA5A9-4015-4F4C-A300-8CD9B37F28EC}">
      <dsp:nvSpPr>
        <dsp:cNvPr id="0" name=""/>
        <dsp:cNvSpPr/>
      </dsp:nvSpPr>
      <dsp:spPr>
        <a:xfrm>
          <a:off x="3013248" y="2170338"/>
          <a:ext cx="20906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b="1" kern="1200" noProof="0"/>
            <a:t>Key Objectives</a:t>
          </a:r>
          <a:endParaRPr lang="en-GB" sz="2000" b="1" kern="1200" noProof="0" dirty="0"/>
        </a:p>
      </dsp:txBody>
      <dsp:txXfrm>
        <a:off x="3013248" y="2170338"/>
        <a:ext cx="2090619" cy="720000"/>
      </dsp:txXfrm>
    </dsp:sp>
    <dsp:sp modelId="{6E502D37-0C18-4C1D-B5B6-1EE0F7480188}">
      <dsp:nvSpPr>
        <dsp:cNvPr id="0" name=""/>
        <dsp:cNvSpPr/>
      </dsp:nvSpPr>
      <dsp:spPr>
        <a:xfrm rot="16200000">
          <a:off x="5993027" y="498577"/>
          <a:ext cx="1275277" cy="1275277"/>
        </a:xfrm>
        <a:prstGeom prst="teardrop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91F4F3-1EE7-4DA5-9945-2BDB8BB6DF14}">
      <dsp:nvSpPr>
        <dsp:cNvPr id="0" name=""/>
        <dsp:cNvSpPr/>
      </dsp:nvSpPr>
      <dsp:spPr>
        <a:xfrm>
          <a:off x="6194267" y="763277"/>
          <a:ext cx="731716" cy="731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3AA4CD-88DE-4BAA-9BCF-1DE9D253FCAA}">
      <dsp:nvSpPr>
        <dsp:cNvPr id="0" name=""/>
        <dsp:cNvSpPr/>
      </dsp:nvSpPr>
      <dsp:spPr>
        <a:xfrm>
          <a:off x="5663234" y="2068739"/>
          <a:ext cx="20906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b="1" kern="1200" noProof="0"/>
            <a:t>Analysis insights</a:t>
          </a:r>
          <a:endParaRPr lang="en-GB" sz="2000" b="1" kern="1200" noProof="0" dirty="0"/>
        </a:p>
      </dsp:txBody>
      <dsp:txXfrm>
        <a:off x="5663234" y="2068739"/>
        <a:ext cx="2090619" cy="720000"/>
      </dsp:txXfrm>
    </dsp:sp>
    <dsp:sp modelId="{27057BEC-EB96-4CC7-95D4-891D7EA6AC58}">
      <dsp:nvSpPr>
        <dsp:cNvPr id="0" name=""/>
        <dsp:cNvSpPr/>
      </dsp:nvSpPr>
      <dsp:spPr>
        <a:xfrm>
          <a:off x="8982856" y="505655"/>
          <a:ext cx="1275277" cy="1275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F53A78-6396-49A4-A8F2-A2A3077EADF3}">
      <dsp:nvSpPr>
        <dsp:cNvPr id="0" name=""/>
        <dsp:cNvSpPr/>
      </dsp:nvSpPr>
      <dsp:spPr>
        <a:xfrm>
          <a:off x="9317875" y="892904"/>
          <a:ext cx="559258" cy="5966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26155-FD55-40EF-AE11-D5132C556138}">
      <dsp:nvSpPr>
        <dsp:cNvPr id="0" name=""/>
        <dsp:cNvSpPr/>
      </dsp:nvSpPr>
      <dsp:spPr>
        <a:xfrm>
          <a:off x="8204675" y="2178150"/>
          <a:ext cx="283163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b="1" kern="1200" noProof="0" dirty="0"/>
            <a:t>Recommendations</a:t>
          </a:r>
        </a:p>
      </dsp:txBody>
      <dsp:txXfrm>
        <a:off x="8204675" y="2178150"/>
        <a:ext cx="283163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1929F-8CA0-4193-A4C4-FA8193DA6B75}">
      <dsp:nvSpPr>
        <dsp:cNvPr id="0" name=""/>
        <dsp:cNvSpPr/>
      </dsp:nvSpPr>
      <dsp:spPr>
        <a:xfrm>
          <a:off x="14163" y="73729"/>
          <a:ext cx="2497998" cy="1498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" pitchFamily="34"/>
              <a:cs typeface="Times New Roman" pitchFamily="18"/>
            </a:rPr>
            <a:t>Date and time of the crash</a:t>
          </a:r>
          <a:endParaRPr lang="en-GB" sz="2700" b="1" kern="1200" noProof="0" dirty="0"/>
        </a:p>
      </dsp:txBody>
      <dsp:txXfrm>
        <a:off x="14163" y="73729"/>
        <a:ext cx="2497998" cy="1498799"/>
      </dsp:txXfrm>
    </dsp:sp>
    <dsp:sp modelId="{36462543-18E4-451C-B508-CDDBDA1E40FC}">
      <dsp:nvSpPr>
        <dsp:cNvPr id="0" name=""/>
        <dsp:cNvSpPr/>
      </dsp:nvSpPr>
      <dsp:spPr>
        <a:xfrm>
          <a:off x="2761962" y="73729"/>
          <a:ext cx="2497998" cy="1498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" pitchFamily="34"/>
              <a:cs typeface="Times New Roman" pitchFamily="18"/>
            </a:rPr>
            <a:t>Vehicle Types and Categories</a:t>
          </a:r>
          <a:endParaRPr lang="en-GB" sz="2700" b="1" kern="1200" noProof="0" dirty="0"/>
        </a:p>
      </dsp:txBody>
      <dsp:txXfrm>
        <a:off x="2761962" y="73729"/>
        <a:ext cx="2497998" cy="1498799"/>
      </dsp:txXfrm>
    </dsp:sp>
    <dsp:sp modelId="{3997C6F5-E277-4DAE-95BB-56141B76A352}">
      <dsp:nvSpPr>
        <dsp:cNvPr id="0" name=""/>
        <dsp:cNvSpPr/>
      </dsp:nvSpPr>
      <dsp:spPr>
        <a:xfrm>
          <a:off x="14163" y="1822328"/>
          <a:ext cx="2497998" cy="1498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18"/>
            <a:buNone/>
          </a:pPr>
          <a:r>
            <a:rPr lang="en-GB" sz="2700" b="0" kern="1200" noProof="0">
              <a:latin typeface="Calibri" panose="020F0502020204030204" pitchFamily="34" charset="0"/>
              <a:cs typeface="Calibri" panose="020F0502020204030204" pitchFamily="34" charset="0"/>
            </a:rPr>
            <a:t>Crash contributing Factor</a:t>
          </a:r>
          <a:endParaRPr lang="en-GB" sz="2700" b="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4163" y="1822328"/>
        <a:ext cx="2497998" cy="1498799"/>
      </dsp:txXfrm>
    </dsp:sp>
    <dsp:sp modelId="{F929B412-9D87-477C-864A-477B747C369F}">
      <dsp:nvSpPr>
        <dsp:cNvPr id="0" name=""/>
        <dsp:cNvSpPr/>
      </dsp:nvSpPr>
      <dsp:spPr>
        <a:xfrm>
          <a:off x="2761962" y="1822328"/>
          <a:ext cx="2497998" cy="1498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" pitchFamily="34"/>
              <a:cs typeface="Times New Roman" pitchFamily="18"/>
            </a:rPr>
            <a:t>Location (street, intersection, borough, etc.)</a:t>
          </a:r>
          <a:endParaRPr lang="en-GB" sz="2700" b="1" kern="1200" noProof="0" dirty="0"/>
        </a:p>
      </dsp:txBody>
      <dsp:txXfrm>
        <a:off x="2761962" y="1822328"/>
        <a:ext cx="2497998" cy="1498799"/>
      </dsp:txXfrm>
    </dsp:sp>
    <dsp:sp modelId="{101C9423-F8B2-486E-8D49-70D4799116FB}">
      <dsp:nvSpPr>
        <dsp:cNvPr id="0" name=""/>
        <dsp:cNvSpPr/>
      </dsp:nvSpPr>
      <dsp:spPr>
        <a:xfrm>
          <a:off x="1823" y="3570927"/>
          <a:ext cx="5270477" cy="1498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noProof="0">
              <a:latin typeface="Calibri" panose="020F0502020204030204" pitchFamily="34" charset="0"/>
              <a:cs typeface="Calibri" panose="020F0502020204030204" pitchFamily="34" charset="0"/>
            </a:rPr>
            <a:t>Casualties</a:t>
          </a:r>
          <a:endParaRPr lang="en-GB" sz="2700" b="0" kern="1200" noProof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23" y="3570927"/>
        <a:ext cx="5270477" cy="14987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AEFDF-E588-4581-9A9B-670523EEE905}">
      <dsp:nvSpPr>
        <dsp:cNvPr id="0" name=""/>
        <dsp:cNvSpPr/>
      </dsp:nvSpPr>
      <dsp:spPr>
        <a:xfrm>
          <a:off x="0" y="3786347"/>
          <a:ext cx="5378900" cy="12427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Calibri" pitchFamily="34"/>
              <a:cs typeface="Times New Roman" pitchFamily="18"/>
            </a:rPr>
            <a:t>The data is stored in a system that helps track crash trends and improve road safety.</a:t>
          </a:r>
          <a:endParaRPr lang="en-US" sz="2000" b="0" kern="1200" dirty="0"/>
        </a:p>
      </dsp:txBody>
      <dsp:txXfrm>
        <a:off x="0" y="3786347"/>
        <a:ext cx="5378900" cy="1242763"/>
      </dsp:txXfrm>
    </dsp:sp>
    <dsp:sp modelId="{582AD49A-4293-4CA1-AC4F-6F244602EA56}">
      <dsp:nvSpPr>
        <dsp:cNvPr id="0" name=""/>
        <dsp:cNvSpPr/>
      </dsp:nvSpPr>
      <dsp:spPr>
        <a:xfrm rot="10800000">
          <a:off x="0" y="1893618"/>
          <a:ext cx="5378900" cy="1911370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Calibri" pitchFamily="34"/>
              <a:cs typeface="Times New Roman" pitchFamily="18"/>
            </a:rPr>
            <a:t>This form collects information about what happened, what may have caused the accident, and the impact (injuries, fatalities, etc.).</a:t>
          </a:r>
        </a:p>
      </dsp:txBody>
      <dsp:txXfrm rot="10800000">
        <a:off x="0" y="1893618"/>
        <a:ext cx="5378900" cy="1241951"/>
      </dsp:txXfrm>
    </dsp:sp>
    <dsp:sp modelId="{E451ADBB-344A-45DD-AED1-4524A1FAE2F1}">
      <dsp:nvSpPr>
        <dsp:cNvPr id="0" name=""/>
        <dsp:cNvSpPr/>
      </dsp:nvSpPr>
      <dsp:spPr>
        <a:xfrm rot="10800000">
          <a:off x="0" y="889"/>
          <a:ext cx="5378900" cy="1911370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Calibri" pitchFamily="34"/>
              <a:cs typeface="Times New Roman" pitchFamily="18"/>
            </a:rPr>
            <a:t>Police officers fill out a form (MV-104AN) every time a crash happens.</a:t>
          </a:r>
          <a:endParaRPr lang="en-GB" sz="2000" b="0" kern="1200" noProof="0" dirty="0"/>
        </a:p>
      </dsp:txBody>
      <dsp:txXfrm rot="10800000">
        <a:off x="0" y="889"/>
        <a:ext cx="5378900" cy="12419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0E880-8B22-4E14-8AA0-099BBBE8D862}">
      <dsp:nvSpPr>
        <dsp:cNvPr id="0" name=""/>
        <dsp:cNvSpPr/>
      </dsp:nvSpPr>
      <dsp:spPr>
        <a:xfrm>
          <a:off x="1159450" y="2456"/>
          <a:ext cx="3060000" cy="16209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" pitchFamily="34"/>
              <a:cs typeface="Times New Roman" pitchFamily="18"/>
            </a:rPr>
            <a:t>Identify </a:t>
          </a:r>
          <a:r>
            <a:rPr lang="en-US" sz="2700" b="1" kern="1200" dirty="0">
              <a:latin typeface="Calibri" pitchFamily="34"/>
              <a:cs typeface="Times New Roman" pitchFamily="18"/>
            </a:rPr>
            <a:t>high-risk areas</a:t>
          </a:r>
          <a:r>
            <a:rPr lang="en-US" sz="2700" kern="1200" dirty="0">
              <a:latin typeface="Calibri" pitchFamily="34"/>
              <a:cs typeface="Times New Roman" pitchFamily="18"/>
            </a:rPr>
            <a:t> where crashes happen frequently.</a:t>
          </a:r>
          <a:endParaRPr lang="en-GB" sz="2700" b="0" kern="1200" noProof="0" dirty="0"/>
        </a:p>
      </dsp:txBody>
      <dsp:txXfrm>
        <a:off x="1159450" y="2456"/>
        <a:ext cx="3060000" cy="1620996"/>
      </dsp:txXfrm>
    </dsp:sp>
    <dsp:sp modelId="{BB12B7F9-5637-414A-881F-7FC1675AEA17}">
      <dsp:nvSpPr>
        <dsp:cNvPr id="0" name=""/>
        <dsp:cNvSpPr/>
      </dsp:nvSpPr>
      <dsp:spPr>
        <a:xfrm>
          <a:off x="799450" y="1704502"/>
          <a:ext cx="3780000" cy="16209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" pitchFamily="34"/>
              <a:cs typeface="Times New Roman" pitchFamily="18"/>
            </a:rPr>
            <a:t>Analyze </a:t>
          </a:r>
          <a:r>
            <a:rPr lang="en-US" sz="2700" b="1" kern="1200" dirty="0">
              <a:latin typeface="Calibri" pitchFamily="34"/>
              <a:cs typeface="Times New Roman" pitchFamily="18"/>
            </a:rPr>
            <a:t>why crashes happen</a:t>
          </a:r>
          <a:r>
            <a:rPr lang="en-US" sz="2700" kern="1200" dirty="0">
              <a:latin typeface="Calibri" pitchFamily="34"/>
              <a:cs typeface="Times New Roman" pitchFamily="18"/>
            </a:rPr>
            <a:t>—speeding, drunk driving, or bad weather?</a:t>
          </a:r>
        </a:p>
      </dsp:txBody>
      <dsp:txXfrm>
        <a:off x="799450" y="1704502"/>
        <a:ext cx="3780000" cy="1620996"/>
      </dsp:txXfrm>
    </dsp:sp>
    <dsp:sp modelId="{5C24DAD0-318F-4573-B154-D3D16ADB3535}">
      <dsp:nvSpPr>
        <dsp:cNvPr id="0" name=""/>
        <dsp:cNvSpPr/>
      </dsp:nvSpPr>
      <dsp:spPr>
        <a:xfrm>
          <a:off x="0" y="3406548"/>
          <a:ext cx="5378900" cy="16209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" pitchFamily="34"/>
              <a:cs typeface="Times New Roman" pitchFamily="18"/>
            </a:rPr>
            <a:t>Supports traffic management strategies, such as </a:t>
          </a:r>
          <a:r>
            <a:rPr lang="en-US" sz="2700" b="1" kern="1200" dirty="0">
              <a:latin typeface="Calibri" pitchFamily="34"/>
              <a:cs typeface="Times New Roman" pitchFamily="18"/>
            </a:rPr>
            <a:t>Vision Zero</a:t>
          </a:r>
          <a:r>
            <a:rPr lang="en-US" sz="2700" kern="1200" dirty="0">
              <a:latin typeface="Calibri" pitchFamily="34"/>
              <a:cs typeface="Times New Roman" pitchFamily="18"/>
            </a:rPr>
            <a:t>, which aims to reduce traffic deaths to zero.</a:t>
          </a:r>
        </a:p>
      </dsp:txBody>
      <dsp:txXfrm>
        <a:off x="0" y="3406548"/>
        <a:ext cx="5378900" cy="16209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9AEE4-0748-42C7-9E69-6406C9F57578}">
      <dsp:nvSpPr>
        <dsp:cNvPr id="0" name=""/>
        <dsp:cNvSpPr/>
      </dsp:nvSpPr>
      <dsp:spPr>
        <a:xfrm>
          <a:off x="0" y="0"/>
          <a:ext cx="10696575" cy="1696305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/>
            <a:t>Objectives</a:t>
          </a:r>
        </a:p>
      </dsp:txBody>
      <dsp:txXfrm>
        <a:off x="0" y="0"/>
        <a:ext cx="10696575" cy="1696305"/>
      </dsp:txXfrm>
    </dsp:sp>
    <dsp:sp modelId="{24B422BA-F329-4765-B910-7EDA755FD2A4}">
      <dsp:nvSpPr>
        <dsp:cNvPr id="0" name=""/>
        <dsp:cNvSpPr/>
      </dsp:nvSpPr>
      <dsp:spPr>
        <a:xfrm>
          <a:off x="1305" y="1696305"/>
          <a:ext cx="2138792" cy="356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3000" b="1" kern="1200" dirty="0">
              <a:latin typeface="Calibri" pitchFamily="34"/>
              <a:cs typeface="Times New Roman" pitchFamily="18"/>
            </a:rPr>
            <a:t>Where are most accidents happening?</a:t>
          </a:r>
          <a:endParaRPr lang="en-US" sz="3000" kern="1200" dirty="0"/>
        </a:p>
      </dsp:txBody>
      <dsp:txXfrm>
        <a:off x="1305" y="1696305"/>
        <a:ext cx="2138792" cy="3562241"/>
      </dsp:txXfrm>
    </dsp:sp>
    <dsp:sp modelId="{CAA687A7-9D57-4F1D-8673-7ADB5E86187B}">
      <dsp:nvSpPr>
        <dsp:cNvPr id="0" name=""/>
        <dsp:cNvSpPr/>
      </dsp:nvSpPr>
      <dsp:spPr>
        <a:xfrm>
          <a:off x="2140098" y="1696305"/>
          <a:ext cx="2138792" cy="3562241"/>
        </a:xfrm>
        <a:prstGeom prst="rect">
          <a:avLst/>
        </a:prstGeom>
        <a:solidFill>
          <a:schemeClr val="accent2">
            <a:hueOff val="29326"/>
            <a:satOff val="-8636"/>
            <a:lumOff val="4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Calibri" pitchFamily="34"/>
              <a:cs typeface="Times New Roman" pitchFamily="18"/>
            </a:rPr>
            <a:t>What time of day do crashes peak?</a:t>
          </a:r>
          <a:endParaRPr lang="en-US" sz="3000" kern="1200" dirty="0">
            <a:latin typeface="Calibri" pitchFamily="34"/>
            <a:cs typeface="Times New Roman" pitchFamily="18"/>
          </a:endParaRPr>
        </a:p>
      </dsp:txBody>
      <dsp:txXfrm>
        <a:off x="2140098" y="1696305"/>
        <a:ext cx="2138792" cy="3562241"/>
      </dsp:txXfrm>
    </dsp:sp>
    <dsp:sp modelId="{A805671D-CE18-45E0-B4C0-D5FB203D421D}">
      <dsp:nvSpPr>
        <dsp:cNvPr id="0" name=""/>
        <dsp:cNvSpPr/>
      </dsp:nvSpPr>
      <dsp:spPr>
        <a:xfrm>
          <a:off x="4278891" y="1696305"/>
          <a:ext cx="2138792" cy="3562241"/>
        </a:xfrm>
        <a:prstGeom prst="rect">
          <a:avLst/>
        </a:prstGeom>
        <a:solidFill>
          <a:schemeClr val="accent2">
            <a:hueOff val="58652"/>
            <a:satOff val="-17272"/>
            <a:lumOff val="8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Calibri" pitchFamily="34"/>
              <a:cs typeface="Times New Roman" pitchFamily="18"/>
            </a:rPr>
            <a:t>Which vehicle category are most involved in crashes?</a:t>
          </a:r>
          <a:endParaRPr lang="en-US" sz="3000" kern="1200" dirty="0">
            <a:latin typeface="Calibri" pitchFamily="34"/>
            <a:cs typeface="Times New Roman" pitchFamily="18"/>
          </a:endParaRPr>
        </a:p>
      </dsp:txBody>
      <dsp:txXfrm>
        <a:off x="4278891" y="1696305"/>
        <a:ext cx="2138792" cy="3562241"/>
      </dsp:txXfrm>
    </dsp:sp>
    <dsp:sp modelId="{A373E62B-5FD9-400F-9733-ADDECE85164E}">
      <dsp:nvSpPr>
        <dsp:cNvPr id="0" name=""/>
        <dsp:cNvSpPr/>
      </dsp:nvSpPr>
      <dsp:spPr>
        <a:xfrm>
          <a:off x="6417683" y="1696305"/>
          <a:ext cx="2138792" cy="3562241"/>
        </a:xfrm>
        <a:prstGeom prst="rect">
          <a:avLst/>
        </a:prstGeom>
        <a:solidFill>
          <a:schemeClr val="accent2">
            <a:hueOff val="87979"/>
            <a:satOff val="-25908"/>
            <a:lumOff val="12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Calibri" pitchFamily="34"/>
              <a:cs typeface="Times New Roman" pitchFamily="18"/>
            </a:rPr>
            <a:t>What are the most common causes of crashes?</a:t>
          </a:r>
          <a:r>
            <a:rPr lang="en-US" sz="3000" kern="1200" dirty="0">
              <a:latin typeface="Calibri" pitchFamily="34"/>
              <a:cs typeface="Times New Roman" pitchFamily="18"/>
            </a:rPr>
            <a:t> </a:t>
          </a:r>
        </a:p>
      </dsp:txBody>
      <dsp:txXfrm>
        <a:off x="6417683" y="1696305"/>
        <a:ext cx="2138792" cy="3562241"/>
      </dsp:txXfrm>
    </dsp:sp>
    <dsp:sp modelId="{DC886AEE-4477-4D77-A9BF-0D462E70981D}">
      <dsp:nvSpPr>
        <dsp:cNvPr id="0" name=""/>
        <dsp:cNvSpPr/>
      </dsp:nvSpPr>
      <dsp:spPr>
        <a:xfrm>
          <a:off x="8556476" y="1696305"/>
          <a:ext cx="2138792" cy="3562241"/>
        </a:xfrm>
        <a:prstGeom prst="rect">
          <a:avLst/>
        </a:prstGeom>
        <a:solidFill>
          <a:schemeClr val="accent2">
            <a:hueOff val="117305"/>
            <a:satOff val="-34544"/>
            <a:lumOff val="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Calibri" pitchFamily="34"/>
              <a:cs typeface="Times New Roman" pitchFamily="18"/>
            </a:rPr>
            <a:t>How many crashes result in injuries or deaths?</a:t>
          </a:r>
          <a:r>
            <a:rPr lang="en-US" sz="3000" kern="1200" dirty="0">
              <a:latin typeface="Calibri" pitchFamily="34"/>
              <a:cs typeface="Times New Roman" pitchFamily="18"/>
            </a:rPr>
            <a:t> </a:t>
          </a:r>
        </a:p>
      </dsp:txBody>
      <dsp:txXfrm>
        <a:off x="8556476" y="1696305"/>
        <a:ext cx="2138792" cy="3562241"/>
      </dsp:txXfrm>
    </dsp:sp>
    <dsp:sp modelId="{9DCBA659-99BD-4D34-BD23-6A9026BFEB51}">
      <dsp:nvSpPr>
        <dsp:cNvPr id="0" name=""/>
        <dsp:cNvSpPr/>
      </dsp:nvSpPr>
      <dsp:spPr>
        <a:xfrm>
          <a:off x="0" y="5258546"/>
          <a:ext cx="10696575" cy="395804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178E5-32A7-4C80-B1E4-9623A2060C69}">
      <dsp:nvSpPr>
        <dsp:cNvPr id="0" name=""/>
        <dsp:cNvSpPr/>
      </dsp:nvSpPr>
      <dsp:spPr>
        <a:xfrm>
          <a:off x="786" y="420658"/>
          <a:ext cx="3067791" cy="18406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None/>
          </a:pPr>
          <a:r>
            <a:rPr lang="en-US" sz="2300" kern="1200" dirty="0">
              <a:latin typeface="Calibri" pitchFamily="34"/>
              <a:cs typeface="Times New Roman" pitchFamily="18"/>
            </a:rPr>
            <a:t>Most crashes happen during the hours of 12am &amp; 5pm.</a:t>
          </a:r>
          <a:br>
            <a:rPr lang="en-US" sz="2300" kern="1200" dirty="0">
              <a:latin typeface="Calibri" pitchFamily="34"/>
              <a:cs typeface="Times New Roman" pitchFamily="18"/>
            </a:rPr>
          </a:br>
          <a:endParaRPr lang="en-US" sz="2300" kern="1200" dirty="0"/>
        </a:p>
      </dsp:txBody>
      <dsp:txXfrm>
        <a:off x="786" y="420658"/>
        <a:ext cx="3067791" cy="1840674"/>
      </dsp:txXfrm>
    </dsp:sp>
    <dsp:sp modelId="{1114A55A-CA06-474F-98F3-58B07DCCB2F8}">
      <dsp:nvSpPr>
        <dsp:cNvPr id="0" name=""/>
        <dsp:cNvSpPr/>
      </dsp:nvSpPr>
      <dsp:spPr>
        <a:xfrm>
          <a:off x="3375357" y="420658"/>
          <a:ext cx="3067791" cy="1840674"/>
        </a:xfrm>
        <a:prstGeom prst="rect">
          <a:avLst/>
        </a:prstGeom>
        <a:solidFill>
          <a:schemeClr val="accent2">
            <a:hueOff val="39102"/>
            <a:satOff val="-11515"/>
            <a:lumOff val="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itchFamily="34"/>
              <a:cs typeface="Times New Roman" pitchFamily="18"/>
            </a:rPr>
            <a:t>Fewer fatalities as compared to the number of injured persons.</a:t>
          </a:r>
          <a:br>
            <a:rPr lang="en-US" sz="2300" kern="1200" dirty="0">
              <a:latin typeface="Calibri" pitchFamily="34"/>
              <a:cs typeface="Times New Roman" pitchFamily="18"/>
            </a:rPr>
          </a:br>
          <a:endParaRPr lang="en-US" sz="2300" kern="1200" dirty="0">
            <a:latin typeface="Calibri" pitchFamily="34"/>
            <a:cs typeface="Times New Roman" pitchFamily="18"/>
          </a:endParaRPr>
        </a:p>
      </dsp:txBody>
      <dsp:txXfrm>
        <a:off x="3375357" y="420658"/>
        <a:ext cx="3067791" cy="1840674"/>
      </dsp:txXfrm>
    </dsp:sp>
    <dsp:sp modelId="{F70C99A5-F4F6-4657-B051-53B9E7CD5CE4}">
      <dsp:nvSpPr>
        <dsp:cNvPr id="0" name=""/>
        <dsp:cNvSpPr/>
      </dsp:nvSpPr>
      <dsp:spPr>
        <a:xfrm>
          <a:off x="786" y="2568112"/>
          <a:ext cx="3067791" cy="1840674"/>
        </a:xfrm>
        <a:prstGeom prst="rect">
          <a:avLst/>
        </a:prstGeom>
        <a:solidFill>
          <a:schemeClr val="accent2">
            <a:hueOff val="78203"/>
            <a:satOff val="-23029"/>
            <a:lumOff val="1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itchFamily="34"/>
              <a:cs typeface="Times New Roman" pitchFamily="18"/>
            </a:rPr>
            <a:t>Brooklyn recorded the highest number </a:t>
          </a:r>
          <a:r>
            <a:rPr lang="en-US" sz="2300" kern="1200">
              <a:latin typeface="Calibri" pitchFamily="34"/>
              <a:cs typeface="Times New Roman" pitchFamily="18"/>
            </a:rPr>
            <a:t>of cases</a:t>
          </a:r>
          <a:r>
            <a:rPr lang="en-US" sz="2300" kern="1200" dirty="0">
              <a:latin typeface="Calibri" pitchFamily="34"/>
              <a:cs typeface="Times New Roman" pitchFamily="18"/>
            </a:rPr>
            <a:t>.</a:t>
          </a:r>
          <a:br>
            <a:rPr lang="en-US" sz="2300" kern="1200" dirty="0">
              <a:latin typeface="Calibri" pitchFamily="34"/>
              <a:cs typeface="Times New Roman" pitchFamily="18"/>
            </a:rPr>
          </a:br>
          <a:endParaRPr lang="en-US" sz="2300" kern="1200" dirty="0">
            <a:latin typeface="Calibri" pitchFamily="34"/>
            <a:cs typeface="Times New Roman" pitchFamily="18"/>
          </a:endParaRPr>
        </a:p>
      </dsp:txBody>
      <dsp:txXfrm>
        <a:off x="786" y="2568112"/>
        <a:ext cx="3067791" cy="1840674"/>
      </dsp:txXfrm>
    </dsp:sp>
    <dsp:sp modelId="{9303A3F2-FDE0-40DF-A750-F4295E6B0A2C}">
      <dsp:nvSpPr>
        <dsp:cNvPr id="0" name=""/>
        <dsp:cNvSpPr/>
      </dsp:nvSpPr>
      <dsp:spPr>
        <a:xfrm>
          <a:off x="3375357" y="2568112"/>
          <a:ext cx="3067791" cy="1840674"/>
        </a:xfrm>
        <a:prstGeom prst="rect">
          <a:avLst/>
        </a:prstGeom>
        <a:solidFill>
          <a:schemeClr val="accent2">
            <a:hueOff val="117305"/>
            <a:satOff val="-34544"/>
            <a:lumOff val="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itchFamily="34"/>
              <a:cs typeface="Times New Roman" pitchFamily="18"/>
            </a:rPr>
            <a:t>Saloon Cars/ SUV recorded the highest number of crashes</a:t>
          </a:r>
        </a:p>
      </dsp:txBody>
      <dsp:txXfrm>
        <a:off x="3375357" y="2568112"/>
        <a:ext cx="3067791" cy="1840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88379-CED5-4E47-AA16-BB8D1B229A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F4C3A-D12E-412A-ABFA-75B064866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78D44-5398-4CFE-A942-F096A1D9898B}" type="datetime1">
              <a:rPr lang="en-GB" smtClean="0"/>
              <a:t>22/02/2025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F6D23-7C48-4DE4-8D11-CEFAB64814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BD26C-071E-4635-BC6D-D8B85A2F0C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4841F-B49A-45AF-B0AE-77294A66D9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600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9E96C-41F8-45EF-B974-BC7EA72E69B2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39EEC-C3CC-4A10-B888-53BDA8BB786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530158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06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339C-33C4-BC59-A52F-4212D15F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FE56F-668A-0B93-7F54-E2112A343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903A1A-DAB7-7CEE-BA5D-F8A9354BE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2FD5A-AD07-D979-469A-B72F5C34F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88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1CC3-312C-EACA-0992-3BD83114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FB724-8198-C3DB-A16B-A4271F578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A8F43-8003-6062-C489-25047CB30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62669-D7E8-5C19-7F35-8BB4068E6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029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17ABF-5B0C-5521-E508-B4DF2FD7B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368B3-64FF-5F2F-C57B-4EA172B71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696A8-DD52-2E83-3A66-A1643E5F7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1BFB7-776E-DA4A-FFAC-815CF14BF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321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9D829-115F-1782-CE7E-ECEC3105B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498C8-197E-EE05-B7C3-38F02B71D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B37A5-AD27-EAC4-3454-C52DF27D7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E02E9-7472-2EC4-9596-D191E743D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34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988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03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EA080-4D5D-A8C1-4FF0-EA7A76FE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DBD4D-6B4F-16AC-0ED5-2647957CF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0967E-3931-078A-2753-E3E9EA15D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351A2-9D6D-1B0D-C800-C16D613F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39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AD0D0-0130-11B0-F2B8-69632B28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7386-55B8-C60F-9EA0-A8CCDD17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E4BC0-B131-C69B-B98C-54512F35D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731B0-8D30-6D8E-2728-55ADD8C25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889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0FCAA-BB5D-82DE-5AE9-739C0C31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8E6FF7-E894-6B11-0CAF-396B3667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06330-0B84-2490-9E0C-38406BB14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336E6-99FB-52DD-AEC9-7579A726F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59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90C9-AC03-3F03-D961-C38070F20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5FFBD-0A35-110C-8E19-36047C366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3DA1F7-3634-FD27-C701-98F689D0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5DE01-81BF-DBA4-6264-5C2B66B33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3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993FB-7824-A8A6-4220-9A405E86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EDBDF-97A2-F7A1-4E7E-13FC2A8C0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F8888-54DA-7B2F-3525-D555ADD1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99821-7CC9-2BCA-3FD2-AEFFC5684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530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AD3ED-8852-6CD5-3141-45F15EC2C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AD072-97B1-867E-7507-A82E077D8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5AC88-4043-FABF-CDE3-452D56AD7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340F0-228E-3FD1-39F4-875290BAC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39EEC-C3CC-4A10-B888-53BDA8BB786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0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A064F393-7BFD-4CB4-AD1B-76424EAD02C7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F4B8C14-0CD2-4191-888F-520898C80F9F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770F5FE-0B67-4F86-A566-921B51E67E8C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sz="1800"/>
            </a:lvl1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7A88E07-AA05-484E-9D3D-0631C6F1DAA2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BF151BD6-F0EA-47A7-8F83-C13240582869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0DC3C1B-9C1D-40AD-96E0-186A3B707590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AA9FE0D-F1CB-4122-87EF-59E5BD3FC1DC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EB2F4AE-54A9-4A2B-A6B0-FBE58658E934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87F591C-2E14-41C7-9719-74FD8211EBDA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0575" y="704850"/>
            <a:ext cx="7562850" cy="51435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DAFB342-9F2F-4391-877F-F83BB8711259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 rtlCol="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7F0F49F2-B890-40AC-B57A-FD545D867164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4E71EE98-99F7-4D3D-9375-4BE49D37FBDD}" type="datetime1">
              <a:rPr lang="en-GB" noProof="0" smtClean="0"/>
              <a:t>22/02/2025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mmons.wikimedia.org/wiki/File:September_26,_2007_accident,_highway_9,_CT,_flipped_truck.jpg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bmp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bmp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hyperlink" Target="https://operation100news.blogspot.com/2019/11/man-critically-injured-in-rollover.html" TargetMode="External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hyperlink" Target="https://creativecommons.org/licenses/by-nc-nd/3.0/" TargetMode="External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hyperlink" Target="https://operation100news.blogspot.com/2019/11/man-critically-injured-in-rollover.html" TargetMode="External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hyperlink" Target="https://creativecommons.org/licenses/by-nc-nd/3.0/" TargetMode="External"/><Relationship Id="rId9" Type="http://schemas.microsoft.com/office/2007/relationships/diagramDrawing" Target="../diagrams/drawing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88434-text-symbol-question-mark-computer-graphics-3d" TargetMode="External"/><Relationship Id="rId3" Type="http://schemas.openxmlformats.org/officeDocument/2006/relationships/image" Target="../media/image2.bmp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ration100news.blogspot.com/2019/11/man-critically-injured-in-rollover.html" TargetMode="Externa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hyperlink" Target="https://operation100news.blogspot.com/2019/11/man-critically-injured-in-rollover.html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hyperlink" Target="https://operation100news.blogspot.com/2019/11/man-critically-injured-in-rollover.html" TargetMode="External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hyperlink" Target="https://creativecommons.org/licenses/by-nc-nd/3.0/" TargetMode="External"/><Relationship Id="rId9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6895E3-C8BD-4010-B9E7-E43BA3DCF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727" r="7727"/>
          <a:stretch/>
        </p:blipFill>
        <p:spPr>
          <a:xfrm>
            <a:off x="981201" y="971344"/>
            <a:ext cx="6233513" cy="491531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6411" y="542926"/>
            <a:ext cx="4205589" cy="4152222"/>
          </a:xfrm>
          <a:effectLst/>
        </p:spPr>
        <p:txBody>
          <a:bodyPr rtlCol="0">
            <a:normAutofit/>
          </a:bodyPr>
          <a:lstStyle/>
          <a:p>
            <a:pPr rtl="0"/>
            <a:r>
              <a:rPr lang="en-US" sz="6000" b="1" dirty="0">
                <a:solidFill>
                  <a:srgbClr val="FF0000"/>
                </a:solidFill>
                <a:effectLst>
                  <a:outerShdw dist="38103">
                    <a:srgbClr val="000000"/>
                  </a:outerShdw>
                </a:effectLst>
              </a:rPr>
              <a:t>VEHICLE COLLISION REPORT</a:t>
            </a:r>
            <a:endParaRPr lang="en-GB" sz="6000" dirty="0">
              <a:solidFill>
                <a:srgbClr val="FF0000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0024" y="4708186"/>
            <a:ext cx="3238829" cy="1496816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 </a:t>
            </a:r>
            <a:r>
              <a:rPr lang="en-GB" sz="28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ProVision</a:t>
            </a:r>
            <a:r>
              <a:rPr lang="en-GB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Consult</a:t>
            </a:r>
          </a:p>
        </p:txBody>
      </p:sp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2DD8C-4EC7-CE5D-968A-ED3D748F0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B7FCDA-3948-08D0-3F0E-D10C58F29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A9737-EC07-67D7-4E9F-D21E8E4A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7128A84-1691-98AE-89F2-C50FB60FA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087CC3-7D3D-B921-0BD0-3D747EA51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92254B-D250-FA65-478A-A67E36D33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95169-3B21-3AB2-7AFD-37828E38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85" y="377056"/>
            <a:ext cx="2888344" cy="5571071"/>
          </a:xfrm>
        </p:spPr>
        <p:txBody>
          <a:bodyPr rtlCol="0">
            <a:normAutofit/>
          </a:bodyPr>
          <a:lstStyle/>
          <a:p>
            <a:pPr rtl="0"/>
            <a:r>
              <a:rPr lang="en-GB" sz="4400" dirty="0">
                <a:solidFill>
                  <a:srgbClr val="FFFFFF"/>
                </a:solidFill>
              </a:rPr>
              <a:t>Data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8CCD5-2097-122C-3A17-9370F7FCE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16" y="1857375"/>
            <a:ext cx="6546236" cy="332776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FE2B25-7F08-1029-8562-9C58B0F4E168}"/>
              </a:ext>
            </a:extLst>
          </p:cNvPr>
          <p:cNvSpPr/>
          <p:nvPr/>
        </p:nvSpPr>
        <p:spPr>
          <a:xfrm>
            <a:off x="1526348" y="989452"/>
            <a:ext cx="5000625" cy="58717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Category</a:t>
            </a:r>
          </a:p>
        </p:txBody>
      </p:sp>
    </p:spTree>
    <p:extLst>
      <p:ext uri="{BB962C8B-B14F-4D97-AF65-F5344CB8AC3E}">
        <p14:creationId xmlns:p14="http://schemas.microsoft.com/office/powerpoint/2010/main" val="23780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CDE88C-B105-A630-49FF-5D6F05E2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C39084-B954-4FFD-4A8F-1555F2D50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72BCE6-617C-65B4-50DC-C7C8C07E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B4D74E-1AC6-80FF-F1FD-30F1C5EBB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70FC34-31CA-BE55-7F8B-D517480CE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55C5EC-53EE-6D95-9AEB-C25D8A066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73755-A1C7-2138-D188-115DB87F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85" y="377056"/>
            <a:ext cx="2888344" cy="5571071"/>
          </a:xfrm>
        </p:spPr>
        <p:txBody>
          <a:bodyPr rtlCol="0">
            <a:normAutofit/>
          </a:bodyPr>
          <a:lstStyle/>
          <a:p>
            <a:pPr rtl="0"/>
            <a:r>
              <a:rPr lang="en-GB" sz="4400" dirty="0">
                <a:solidFill>
                  <a:srgbClr val="FFFFFF"/>
                </a:solidFill>
              </a:rPr>
              <a:t>Key Findings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677F157-74D5-4590-EC30-8B25CADFE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727647"/>
              </p:ext>
            </p:extLst>
          </p:nvPr>
        </p:nvGraphicFramePr>
        <p:xfrm>
          <a:off x="860536" y="1118682"/>
          <a:ext cx="6443935" cy="4829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92895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DF561-B5C8-C0EF-1135-B28852D4A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5567FD-4921-5F20-8FC0-7521AB16F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2738B4-D1BD-62DA-4718-36C6A0DF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163C02-7238-9FEE-35DB-0A025763E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405B996-EA41-01E6-EEAE-9910E72D1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281952-DC26-792D-195C-EC2C81DE5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A551-A1F2-5B1A-63D9-34B108265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85" y="377056"/>
            <a:ext cx="3748880" cy="5571071"/>
          </a:xfrm>
        </p:spPr>
        <p:txBody>
          <a:bodyPr rtlCol="0">
            <a:normAutofit/>
          </a:bodyPr>
          <a:lstStyle/>
          <a:p>
            <a:pPr rtl="0"/>
            <a:r>
              <a:rPr lang="en-GB" sz="4400" dirty="0">
                <a:solidFill>
                  <a:srgbClr val="FFFFFF"/>
                </a:solidFill>
              </a:rPr>
              <a:t>Top  Contributing</a:t>
            </a:r>
            <a:br>
              <a:rPr lang="en-GB" sz="4400" dirty="0">
                <a:solidFill>
                  <a:srgbClr val="FFFFFF"/>
                </a:solidFill>
              </a:rPr>
            </a:br>
            <a:r>
              <a:rPr lang="en-GB" sz="4400" dirty="0">
                <a:solidFill>
                  <a:srgbClr val="FFFFFF"/>
                </a:solidFill>
              </a:rPr>
              <a:t>Factors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69B8403-5E8D-9DC3-8FF3-334A01850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742830"/>
              </p:ext>
            </p:extLst>
          </p:nvPr>
        </p:nvGraphicFramePr>
        <p:xfrm>
          <a:off x="860536" y="1118682"/>
          <a:ext cx="6443935" cy="4829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37193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50000">
              <a:schemeClr val="dk1">
                <a:shade val="99000"/>
                <a:satMod val="105000"/>
                <a:lumMod val="100000"/>
              </a:schemeClr>
            </a:gs>
            <a:gs pos="100000">
              <a:schemeClr val="dk1">
                <a:shade val="98000"/>
                <a:satMod val="105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41C778-3E70-C6A3-5843-0AB8F8B6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670A32-3D21-BFF5-5F3E-4D60F2E2A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5ED767-19DC-7A9D-236F-1B4F080E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69D7A-C1F7-47BC-732D-3354D85F91F7}"/>
              </a:ext>
            </a:extLst>
          </p:cNvPr>
          <p:cNvSpPr txBox="1"/>
          <p:nvPr/>
        </p:nvSpPr>
        <p:spPr>
          <a:xfrm>
            <a:off x="949301" y="6858000"/>
            <a:ext cx="10293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operation100news.blogspot.com/2019/11/man-critically-injured-in-rollover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1CAD773-C18D-1F0E-6EDB-DF0E1790D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316583"/>
              </p:ext>
            </p:extLst>
          </p:nvPr>
        </p:nvGraphicFramePr>
        <p:xfrm>
          <a:off x="747712" y="494522"/>
          <a:ext cx="10696575" cy="565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890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50000">
              <a:schemeClr val="dk1">
                <a:shade val="99000"/>
                <a:satMod val="105000"/>
                <a:lumMod val="100000"/>
              </a:schemeClr>
            </a:gs>
            <a:gs pos="100000">
              <a:schemeClr val="dk1">
                <a:shade val="98000"/>
                <a:satMod val="105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0429A-428D-4A13-DDAF-709EF714E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E42A4C2-C2D2-3ED9-88F4-626837F28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F1CB63-8A7F-CCEC-2478-A57F18444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6422E-7CA0-73E7-B453-AD8549DFDF68}"/>
              </a:ext>
            </a:extLst>
          </p:cNvPr>
          <p:cNvSpPr txBox="1"/>
          <p:nvPr/>
        </p:nvSpPr>
        <p:spPr>
          <a:xfrm>
            <a:off x="949301" y="6858000"/>
            <a:ext cx="10293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operation100news.blogspot.com/2019/11/man-critically-injured-in-rollover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4CF0319-1EB4-5E6D-CBC2-B1F513A33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464141"/>
              </p:ext>
            </p:extLst>
          </p:nvPr>
        </p:nvGraphicFramePr>
        <p:xfrm>
          <a:off x="747712" y="494522"/>
          <a:ext cx="10696575" cy="565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2583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3AA61-47F4-75A8-0C27-45CC5C55FC6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50000">
                <a:schemeClr val="dk1">
                  <a:shade val="99000"/>
                  <a:satMod val="105000"/>
                  <a:lumMod val="100000"/>
                </a:schemeClr>
              </a:gs>
              <a:gs pos="100000">
                <a:schemeClr val="dk1">
                  <a:shade val="98000"/>
                  <a:satMod val="105000"/>
                  <a:lumMod val="10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B6D9A-3C9B-07CC-4A44-8486516A4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5880" y="1267730"/>
            <a:ext cx="1920240" cy="731520"/>
            <a:chOff x="4828372" y="1267730"/>
            <a:chExt cx="2227748" cy="7315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58C53-AF1A-4577-9FD9-2A6A3DDEA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F7F7DE-2DAA-4260-B379-423DEC36F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147" y="1803294"/>
            <a:ext cx="4441372" cy="3251412"/>
          </a:xfrm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dirty="0">
                <a:solidFill>
                  <a:srgbClr val="FF0000"/>
                </a:solidFill>
              </a:rPr>
              <a:t>THANK YOU!!!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821" y="2051695"/>
            <a:ext cx="4146084" cy="1738591"/>
          </a:xfrm>
        </p:spPr>
        <p:txBody>
          <a:bodyPr vert="horz" lIns="91440" tIns="45720" rIns="91440" bIns="45720" rtlCol="0">
            <a:normAutofit/>
          </a:bodyPr>
          <a:lstStyle/>
          <a:p>
            <a:pPr rtl="0">
              <a:spcBef>
                <a:spcPts val="0"/>
              </a:spcBef>
            </a:pPr>
            <a:r>
              <a:rPr lang="en-GB" sz="3200" spc="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Questions?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0C984F-4779-40F8-A8DC-59DD7615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D5430C-DB52-4EA6-8319-C7AC4C171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66ECFA-EC1E-4CD9-A9CC-1EBFE29AB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46FE2E-3188-4CA0-96F7-21A68D1B1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8ED2F-B1D4-806B-F0AE-25C1EFFF70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03414" y="2763582"/>
            <a:ext cx="2404948" cy="2404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D483F-DB44-5D9F-50AC-B06A29D1DDE1}"/>
              </a:ext>
            </a:extLst>
          </p:cNvPr>
          <p:cNvSpPr txBox="1"/>
          <p:nvPr/>
        </p:nvSpPr>
        <p:spPr>
          <a:xfrm>
            <a:off x="4005683" y="5132497"/>
            <a:ext cx="463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Contact via email: </a:t>
            </a:r>
            <a:r>
              <a:rPr lang="en-US" sz="1400" i="1" dirty="0"/>
              <a:t>provisionconsult@gmail.com</a:t>
            </a:r>
          </a:p>
        </p:txBody>
      </p:sp>
    </p:spTree>
    <p:extLst>
      <p:ext uri="{BB962C8B-B14F-4D97-AF65-F5344CB8AC3E}">
        <p14:creationId xmlns:p14="http://schemas.microsoft.com/office/powerpoint/2010/main" val="378290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81BED8-BF58-A1C8-A20C-55CA612E24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076028"/>
              </p:ext>
            </p:extLst>
          </p:nvPr>
        </p:nvGraphicFramePr>
        <p:xfrm>
          <a:off x="600269" y="587828"/>
          <a:ext cx="10661779" cy="1146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B91206-2FE4-C960-F37C-81F344EA64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133471"/>
              </p:ext>
            </p:extLst>
          </p:nvPr>
        </p:nvGraphicFramePr>
        <p:xfrm>
          <a:off x="600270" y="1504677"/>
          <a:ext cx="10661780" cy="4962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05B8FCB-79AA-FB8A-5843-DCC6A8C23788}"/>
              </a:ext>
            </a:extLst>
          </p:cNvPr>
          <p:cNvSpPr/>
          <p:nvPr/>
        </p:nvSpPr>
        <p:spPr>
          <a:xfrm>
            <a:off x="9189269" y="760942"/>
            <a:ext cx="885484" cy="400110"/>
          </a:xfrm>
          <a:prstGeom prst="ellipse">
            <a:avLst/>
          </a:prstGeom>
          <a:blipFill dpi="0" rotWithShape="1"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6054" b="26054"/>
            </a:stretch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B0437-62DF-F625-AC84-A141C4A8AA57}"/>
              </a:ext>
            </a:extLst>
          </p:cNvPr>
          <p:cNvSpPr txBox="1"/>
          <p:nvPr/>
        </p:nvSpPr>
        <p:spPr>
          <a:xfrm>
            <a:off x="5141166" y="4294994"/>
            <a:ext cx="185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1800" i="1" dirty="0"/>
              <a:t>Database Administrator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12783-A325-B6DB-F284-00FCC343D6AA}"/>
              </a:ext>
            </a:extLst>
          </p:cNvPr>
          <p:cNvSpPr txBox="1"/>
          <p:nvPr/>
        </p:nvSpPr>
        <p:spPr>
          <a:xfrm>
            <a:off x="9403234" y="4249214"/>
            <a:ext cx="194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200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1800" dirty="0"/>
              <a:t>Technical Support Specialist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C924-1362-969B-6805-4CDFCCF6C904}"/>
              </a:ext>
            </a:extLst>
          </p:cNvPr>
          <p:cNvSpPr txBox="1"/>
          <p:nvPr/>
        </p:nvSpPr>
        <p:spPr>
          <a:xfrm>
            <a:off x="2953854" y="4294994"/>
            <a:ext cx="175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 algn="ctr">
              <a:defRPr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Co-Founder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9BAAF-23C4-0862-9E0B-B6A4C398EFB5}"/>
              </a:ext>
            </a:extLst>
          </p:cNvPr>
          <p:cNvSpPr txBox="1"/>
          <p:nvPr/>
        </p:nvSpPr>
        <p:spPr>
          <a:xfrm>
            <a:off x="667016" y="4239972"/>
            <a:ext cx="185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Founder</a:t>
            </a:r>
            <a:endParaRPr 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1A897-C99C-C60D-77B6-3087C2DC4442}"/>
              </a:ext>
            </a:extLst>
          </p:cNvPr>
          <p:cNvSpPr txBox="1"/>
          <p:nvPr/>
        </p:nvSpPr>
        <p:spPr>
          <a:xfrm>
            <a:off x="8609489" y="1237947"/>
            <a:ext cx="249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ProVision</a:t>
            </a:r>
            <a:r>
              <a:rPr lang="en-US" sz="2000" b="1" dirty="0"/>
              <a:t> Consult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A5D2C-D69B-822C-B948-B4049A6862A6}"/>
              </a:ext>
            </a:extLst>
          </p:cNvPr>
          <p:cNvSpPr txBox="1"/>
          <p:nvPr/>
        </p:nvSpPr>
        <p:spPr>
          <a:xfrm>
            <a:off x="7374294" y="4240753"/>
            <a:ext cx="175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200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1800" dirty="0"/>
              <a:t>Data Analyst, Team Lead</a:t>
            </a:r>
          </a:p>
        </p:txBody>
      </p:sp>
    </p:spTree>
    <p:extLst>
      <p:ext uri="{BB962C8B-B14F-4D97-AF65-F5344CB8AC3E}">
        <p14:creationId xmlns:p14="http://schemas.microsoft.com/office/powerpoint/2010/main" val="17484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50000">
              <a:schemeClr val="dk1">
                <a:shade val="99000"/>
                <a:satMod val="105000"/>
                <a:lumMod val="100000"/>
              </a:schemeClr>
            </a:gs>
            <a:gs pos="100000">
              <a:schemeClr val="dk1">
                <a:shade val="98000"/>
                <a:satMod val="105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78D0F72-D300-7DD6-C399-45BB1ECF1B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415903"/>
              </p:ext>
            </p:extLst>
          </p:nvPr>
        </p:nvGraphicFramePr>
        <p:xfrm>
          <a:off x="949301" y="418305"/>
          <a:ext cx="9299509" cy="1749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483258"/>
              </p:ext>
            </p:extLst>
          </p:nvPr>
        </p:nvGraphicFramePr>
        <p:xfrm>
          <a:off x="546087" y="2692216"/>
          <a:ext cx="11099825" cy="3403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7BDAFC8-E1AA-2179-157E-BA66F5D4BF7A}"/>
              </a:ext>
            </a:extLst>
          </p:cNvPr>
          <p:cNvSpPr txBox="1"/>
          <p:nvPr/>
        </p:nvSpPr>
        <p:spPr>
          <a:xfrm>
            <a:off x="949301" y="6858000"/>
            <a:ext cx="10293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s://operation100news.blogspot.com/2019/11/man-critically-injured-in-rollover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7679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50000">
              <a:schemeClr val="dk1">
                <a:shade val="99000"/>
                <a:satMod val="105000"/>
                <a:lumMod val="100000"/>
              </a:schemeClr>
            </a:gs>
            <a:gs pos="100000">
              <a:schemeClr val="dk1">
                <a:shade val="98000"/>
                <a:satMod val="105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4D183E-A455-400F-B558-5EF3C42F6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EC6A0A-8EDD-4CAD-8301-B0613EFB6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graphicFrame>
        <p:nvGraphicFramePr>
          <p:cNvPr id="10" name="Content Placeholder 2" descr="Smart Art">
            <a:extLst>
              <a:ext uri="{FF2B5EF4-FFF2-40B4-BE49-F238E27FC236}">
                <a16:creationId xmlns:a16="http://schemas.microsoft.com/office/drawing/2014/main" id="{D4F03EC1-D08C-45FA-AC9F-7C43CAF52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308158"/>
              </p:ext>
            </p:extLst>
          </p:nvPr>
        </p:nvGraphicFramePr>
        <p:xfrm>
          <a:off x="6232074" y="892221"/>
          <a:ext cx="5274125" cy="514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FF74494-5D4C-1DE2-DA0A-FE74CB746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555973"/>
            <a:ext cx="4450700" cy="137160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sz="5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GB" sz="5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71528-18C2-1DB3-00C9-012FA5607E5D}"/>
              </a:ext>
            </a:extLst>
          </p:cNvPr>
          <p:cNvSpPr txBox="1"/>
          <p:nvPr/>
        </p:nvSpPr>
        <p:spPr>
          <a:xfrm>
            <a:off x="1187125" y="3429000"/>
            <a:ext cx="4194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What is this data about?</a:t>
            </a:r>
          </a:p>
        </p:txBody>
      </p:sp>
    </p:spTree>
    <p:extLst>
      <p:ext uri="{BB962C8B-B14F-4D97-AF65-F5344CB8AC3E}">
        <p14:creationId xmlns:p14="http://schemas.microsoft.com/office/powerpoint/2010/main" val="491186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50000">
              <a:schemeClr val="dk1">
                <a:shade val="99000"/>
                <a:satMod val="105000"/>
                <a:lumMod val="100000"/>
              </a:schemeClr>
            </a:gs>
            <a:gs pos="100000">
              <a:schemeClr val="dk1">
                <a:shade val="98000"/>
                <a:satMod val="105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8B734-5742-8ED2-CA11-394F2A0A0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E43F5B7-A244-A38B-6BC1-141FCE8E7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7C9F8B-B27C-E988-BE4F-83C02C9D9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graphicFrame>
        <p:nvGraphicFramePr>
          <p:cNvPr id="10" name="Content Placeholder 2" descr="Smart Art">
            <a:extLst>
              <a:ext uri="{FF2B5EF4-FFF2-40B4-BE49-F238E27FC236}">
                <a16:creationId xmlns:a16="http://schemas.microsoft.com/office/drawing/2014/main" id="{D571B605-0F53-5CED-3E50-BD6C24B98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732210"/>
              </p:ext>
            </p:extLst>
          </p:nvPr>
        </p:nvGraphicFramePr>
        <p:xfrm>
          <a:off x="6232075" y="1005675"/>
          <a:ext cx="5378900" cy="503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21B1D366-F6B7-92A8-3116-76127FD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17" y="2740639"/>
            <a:ext cx="5219900" cy="873027"/>
          </a:xfrm>
        </p:spPr>
        <p:txBody>
          <a:bodyPr rtlCol="0">
            <a:noAutofit/>
          </a:bodyPr>
          <a:lstStyle/>
          <a:p>
            <a:pPr rtl="0"/>
            <a:r>
              <a:rPr lang="en-US" sz="4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INTRODUCTION-cont’d</a:t>
            </a:r>
            <a:endParaRPr lang="en-GB" sz="4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0A656-7665-4905-4FDC-C1A9C1DF583D}"/>
              </a:ext>
            </a:extLst>
          </p:cNvPr>
          <p:cNvSpPr txBox="1"/>
          <p:nvPr/>
        </p:nvSpPr>
        <p:spPr>
          <a:xfrm>
            <a:off x="1187125" y="3429000"/>
            <a:ext cx="4194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did this data come from?</a:t>
            </a:r>
          </a:p>
        </p:txBody>
      </p:sp>
    </p:spTree>
    <p:extLst>
      <p:ext uri="{BB962C8B-B14F-4D97-AF65-F5344CB8AC3E}">
        <p14:creationId xmlns:p14="http://schemas.microsoft.com/office/powerpoint/2010/main" val="179924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50000">
              <a:schemeClr val="dk1">
                <a:shade val="99000"/>
                <a:satMod val="105000"/>
                <a:lumMod val="100000"/>
              </a:schemeClr>
            </a:gs>
            <a:gs pos="100000">
              <a:schemeClr val="dk1">
                <a:shade val="98000"/>
                <a:satMod val="105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EBE734-E6AC-9D51-2D9D-B0B83D2D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A5EAAD9-F786-5BEB-DD07-CE6FC3AC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8617B0-7BC3-E8D8-8CCA-86FAB3955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graphicFrame>
        <p:nvGraphicFramePr>
          <p:cNvPr id="10" name="Content Placeholder 2" descr="Smart Art">
            <a:extLst>
              <a:ext uri="{FF2B5EF4-FFF2-40B4-BE49-F238E27FC236}">
                <a16:creationId xmlns:a16="http://schemas.microsoft.com/office/drawing/2014/main" id="{1653FD9E-50D0-30A1-5238-F32255685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503472"/>
              </p:ext>
            </p:extLst>
          </p:nvPr>
        </p:nvGraphicFramePr>
        <p:xfrm>
          <a:off x="6232075" y="1005675"/>
          <a:ext cx="5378900" cy="503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947E4129-0F48-8885-BD17-B36E7E73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17" y="2740639"/>
            <a:ext cx="5378900" cy="873027"/>
          </a:xfrm>
        </p:spPr>
        <p:txBody>
          <a:bodyPr rtlCol="0">
            <a:noAutofit/>
          </a:bodyPr>
          <a:lstStyle/>
          <a:p>
            <a:pPr rtl="0"/>
            <a:r>
              <a:rPr lang="en-US" sz="4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INTRODUCTION-cont’d</a:t>
            </a:r>
            <a:endParaRPr lang="en-GB" sz="4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A9775-4FFC-FFF7-2488-7A3BE51A85BC}"/>
              </a:ext>
            </a:extLst>
          </p:cNvPr>
          <p:cNvSpPr txBox="1"/>
          <p:nvPr/>
        </p:nvSpPr>
        <p:spPr>
          <a:xfrm>
            <a:off x="1187125" y="3429000"/>
            <a:ext cx="4194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800" b="1" dirty="0">
                <a:solidFill>
                  <a:schemeClr val="bg1"/>
                </a:solidFill>
              </a:rPr>
              <a:t>Why is this data important?</a:t>
            </a:r>
          </a:p>
        </p:txBody>
      </p:sp>
    </p:spTree>
    <p:extLst>
      <p:ext uri="{BB962C8B-B14F-4D97-AF65-F5344CB8AC3E}">
        <p14:creationId xmlns:p14="http://schemas.microsoft.com/office/powerpoint/2010/main" val="4036487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50000">
              <a:schemeClr val="dk1">
                <a:shade val="99000"/>
                <a:satMod val="105000"/>
                <a:lumMod val="100000"/>
              </a:schemeClr>
            </a:gs>
            <a:gs pos="100000">
              <a:schemeClr val="dk1">
                <a:shade val="98000"/>
                <a:satMod val="105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50DFC-24F9-7EDA-CD62-921BDB0BB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D9DD892-1AA7-9442-A701-ADBD30FF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1126B2-21DB-305A-9190-191DA92A3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C085C-609A-393A-9B74-1D4DCFD5021C}"/>
              </a:ext>
            </a:extLst>
          </p:cNvPr>
          <p:cNvSpPr txBox="1"/>
          <p:nvPr/>
        </p:nvSpPr>
        <p:spPr>
          <a:xfrm>
            <a:off x="949301" y="6858000"/>
            <a:ext cx="10293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operation100news.blogspot.com/2019/11/man-critically-injured-in-rollover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5C47B8-0094-6CC7-AA66-5E5793FA6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907988"/>
              </p:ext>
            </p:extLst>
          </p:nvPr>
        </p:nvGraphicFramePr>
        <p:xfrm>
          <a:off x="747712" y="494522"/>
          <a:ext cx="10696575" cy="565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527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32FBA-7371-E1C2-8BDC-6073C0A40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75A015-7A8C-8B5C-1F54-9EE2613F3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6B8DD-9D87-E0FC-5655-4EE273BBB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2D6CC8-F9F6-03B9-93FA-ECE76A18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5F59DB4-667B-6F00-17FC-D9C8A7668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69C40-BF18-6B35-2B8D-966A62993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12F31-1537-D5BD-7204-AD5B32161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85" y="377056"/>
            <a:ext cx="2888344" cy="5571071"/>
          </a:xfrm>
        </p:spPr>
        <p:txBody>
          <a:bodyPr rtlCol="0">
            <a:normAutofit/>
          </a:bodyPr>
          <a:lstStyle/>
          <a:p>
            <a:pPr rtl="0"/>
            <a:r>
              <a:rPr lang="en-GB" sz="4400" dirty="0">
                <a:solidFill>
                  <a:srgbClr val="FFFFFF"/>
                </a:solidFill>
              </a:rPr>
              <a:t>Data insights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0151750-5499-6747-B3AD-3401AA2B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76" y="1787325"/>
            <a:ext cx="6583680" cy="356844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A59BFD-4D9F-81D4-2832-1B22BC9FFF2D}"/>
              </a:ext>
            </a:extLst>
          </p:cNvPr>
          <p:cNvSpPr/>
          <p:nvPr/>
        </p:nvSpPr>
        <p:spPr>
          <a:xfrm>
            <a:off x="1526348" y="989452"/>
            <a:ext cx="5000625" cy="58717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Casualties Over Time</a:t>
            </a:r>
          </a:p>
        </p:txBody>
      </p:sp>
    </p:spTree>
    <p:extLst>
      <p:ext uri="{BB962C8B-B14F-4D97-AF65-F5344CB8AC3E}">
        <p14:creationId xmlns:p14="http://schemas.microsoft.com/office/powerpoint/2010/main" val="3328646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4A998-E66D-B0C9-37B9-54F451DF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1B8AE8-8D16-204F-87AB-60A72E8A1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150D1-B038-46AF-7D27-2B9FF673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7B2330-B706-1BF9-17CA-5759F0B2F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ACBBE5-7C4A-87FB-9DFA-C35889116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3412F8-94E3-8AFC-B3F1-F1C67C7E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2528A-F89E-EF8A-6BF5-D102669C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85" y="377056"/>
            <a:ext cx="2888344" cy="5571071"/>
          </a:xfrm>
        </p:spPr>
        <p:txBody>
          <a:bodyPr rtlCol="0">
            <a:normAutofit/>
          </a:bodyPr>
          <a:lstStyle/>
          <a:p>
            <a:pPr rtl="0"/>
            <a:r>
              <a:rPr lang="en-GB" sz="4400" dirty="0">
                <a:solidFill>
                  <a:srgbClr val="FFFFFF"/>
                </a:solidFill>
              </a:rPr>
              <a:t>Data insights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675EB04E-6894-A9B3-E439-99362A022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5976" y="1803002"/>
            <a:ext cx="6554924" cy="361808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53B490-1F5A-BFB9-C48D-75171CDCF9A3}"/>
              </a:ext>
            </a:extLst>
          </p:cNvPr>
          <p:cNvSpPr/>
          <p:nvPr/>
        </p:nvSpPr>
        <p:spPr>
          <a:xfrm>
            <a:off x="1526348" y="989452"/>
            <a:ext cx="5000625" cy="58717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Casualties By Vehicle Category</a:t>
            </a:r>
          </a:p>
        </p:txBody>
      </p:sp>
    </p:spTree>
    <p:extLst>
      <p:ext uri="{BB962C8B-B14F-4D97-AF65-F5344CB8AC3E}">
        <p14:creationId xmlns:p14="http://schemas.microsoft.com/office/powerpoint/2010/main" val="268156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9">
      <a:dk1>
        <a:sysClr val="windowText" lastClr="000000"/>
      </a:dk1>
      <a:lt1>
        <a:sysClr val="window" lastClr="FFFFFF"/>
      </a:lt1>
      <a:dk2>
        <a:srgbClr val="3F3F3F"/>
      </a:dk2>
      <a:lt2>
        <a:srgbClr val="B2B2B2"/>
      </a:lt2>
      <a:accent1>
        <a:srgbClr val="C00000"/>
      </a:accent1>
      <a:accent2>
        <a:srgbClr val="851C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1937A"/>
      </a:hlink>
      <a:folHlink>
        <a:srgbClr val="C00000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D6F7AD-09FB-47AB-B353-D1D83850E3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C0DB4D-BE53-4100-8A0D-CEFB2E482820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C21C94-EC06-4610-B8F0-A456DD28CDE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</TotalTime>
  <Words>519</Words>
  <Application>Microsoft Office PowerPoint</Application>
  <PresentationFormat>Widescreen</PresentationFormat>
  <Paragraphs>90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Symbol</vt:lpstr>
      <vt:lpstr>Savon</vt:lpstr>
      <vt:lpstr>VEHICLE COLLISION REPORT</vt:lpstr>
      <vt:lpstr>PowerPoint Presentation</vt:lpstr>
      <vt:lpstr>PowerPoint Presentation</vt:lpstr>
      <vt:lpstr>INTRODUCTION</vt:lpstr>
      <vt:lpstr>INTRODUCTION-cont’d</vt:lpstr>
      <vt:lpstr>INTRODUCTION-cont’d</vt:lpstr>
      <vt:lpstr>PowerPoint Presentation</vt:lpstr>
      <vt:lpstr>Data insights</vt:lpstr>
      <vt:lpstr>Data insights</vt:lpstr>
      <vt:lpstr>Data insights</vt:lpstr>
      <vt:lpstr>Key Findings</vt:lpstr>
      <vt:lpstr>Top  Contributing Factors 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 Savon design</dc:title>
  <dc:creator>Juliet Kukuia</dc:creator>
  <cp:lastModifiedBy>Juliet Kukuia</cp:lastModifiedBy>
  <cp:revision>4</cp:revision>
  <dcterms:created xsi:type="dcterms:W3CDTF">2025-02-19T08:35:36Z</dcterms:created>
  <dcterms:modified xsi:type="dcterms:W3CDTF">2025-02-22T11:31:03Z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